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98" r:id="rId6"/>
    <p:sldId id="299" r:id="rId7"/>
    <p:sldId id="281" r:id="rId8"/>
    <p:sldId id="282" r:id="rId9"/>
    <p:sldId id="301" r:id="rId10"/>
    <p:sldId id="302" r:id="rId11"/>
    <p:sldId id="257" r:id="rId12"/>
    <p:sldId id="258" r:id="rId13"/>
    <p:sldId id="259" r:id="rId14"/>
    <p:sldId id="285" r:id="rId15"/>
    <p:sldId id="283" r:id="rId16"/>
    <p:sldId id="286" r:id="rId17"/>
    <p:sldId id="287" r:id="rId18"/>
    <p:sldId id="289" r:id="rId19"/>
    <p:sldId id="291" r:id="rId20"/>
    <p:sldId id="293" r:id="rId21"/>
    <p:sldId id="295" r:id="rId22"/>
    <p:sldId id="296" r:id="rId23"/>
    <p:sldId id="297" r:id="rId24"/>
    <p:sldId id="294" r:id="rId25"/>
    <p:sldId id="284" r:id="rId26"/>
    <p:sldId id="30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0502"/>
    <a:srgbClr val="88022B"/>
    <a:srgbClr val="8189A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0" autoAdjust="0"/>
    <p:restoredTop sz="94724" autoAdjust="0"/>
  </p:normalViewPr>
  <p:slideViewPr>
    <p:cSldViewPr snapToGrid="0">
      <p:cViewPr varScale="1">
        <p:scale>
          <a:sx n="158" d="100"/>
          <a:sy n="158" d="100"/>
        </p:scale>
        <p:origin x="156" y="354"/>
      </p:cViewPr>
      <p:guideLst/>
    </p:cSldViewPr>
  </p:slideViewPr>
  <p:outlineViewPr>
    <p:cViewPr>
      <p:scale>
        <a:sx n="33" d="100"/>
        <a:sy n="33" d="100"/>
      </p:scale>
      <p:origin x="0" y="-864"/>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5_3" csCatId="accent5" phldr="1"/>
      <dgm:spPr/>
      <dgm:t>
        <a:bodyPr/>
        <a:lstStyle/>
        <a:p>
          <a:endParaRPr lang="en-US"/>
        </a:p>
      </dgm:t>
    </dgm:pt>
    <dgm:pt modelId="{AACEAFD5-63CF-4AFC-B46F-BE086C5D447C}">
      <dgm:prSet phldrT="[Text]" custT="1"/>
      <dgm:spPr>
        <a:solidFill>
          <a:schemeClr val="accent5"/>
        </a:solidFill>
        <a:ln>
          <a:noFill/>
        </a:ln>
      </dgm:spPr>
      <dgm:t>
        <a:bodyPr/>
        <a:lstStyle/>
        <a:p>
          <a:r>
            <a:rPr lang="en-US" sz="1800" b="1" i="0" cap="all" spc="200" baseline="0" dirty="0">
              <a:solidFill>
                <a:schemeClr val="accent2">
                  <a:lumMod val="50000"/>
                </a:schemeClr>
              </a:solidFill>
              <a:latin typeface="Adobe Hebrew" panose="02040503050201020203" pitchFamily="18" charset="-79"/>
              <a:cs typeface="Adobe Hebrew" panose="02040503050201020203" pitchFamily="18" charset="-79"/>
            </a:rPr>
            <a:t>Jan 1983</a:t>
          </a:r>
          <a:endParaRPr lang="en-US" sz="1800" b="1" cap="all" spc="200" baseline="0" dirty="0">
            <a:solidFill>
              <a:schemeClr val="accent2">
                <a:lumMod val="50000"/>
              </a:schemeClr>
            </a:solidFill>
            <a:latin typeface="Adobe Hebrew" panose="02040503050201020203" pitchFamily="18" charset="-79"/>
            <a:cs typeface="Adobe Hebrew" panose="02040503050201020203" pitchFamily="18" charset="-79"/>
          </a:endParaRP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pPr>
            <a:lnSpc>
              <a:spcPct val="125000"/>
            </a:lnSpc>
            <a:spcAft>
              <a:spcPts val="0"/>
            </a:spcAft>
          </a:pPr>
          <a:r>
            <a:rPr lang="en-US" sz="1800" b="1" i="0" dirty="0">
              <a:solidFill>
                <a:schemeClr val="bg1"/>
              </a:solidFill>
              <a:latin typeface="Adobe Hebrew" panose="02040503050201020203" pitchFamily="18" charset="-79"/>
              <a:cs typeface="Adobe Hebrew" panose="02040503050201020203" pitchFamily="18" charset="-79"/>
            </a:rPr>
            <a:t>The internet is created</a:t>
          </a:r>
          <a:endParaRPr lang="en-US" sz="1800" b="1" dirty="0">
            <a:solidFill>
              <a:schemeClr val="bg1"/>
            </a:solidFill>
            <a:latin typeface="Adobe Hebrew" panose="02040503050201020203" pitchFamily="18" charset="-79"/>
            <a:cs typeface="Adobe Hebrew" panose="02040503050201020203" pitchFamily="18" charset="-79"/>
          </a:endParaRP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custT="1"/>
      <dgm:spPr>
        <a:solidFill>
          <a:schemeClr val="accent5"/>
        </a:solidFill>
        <a:ln>
          <a:noFill/>
        </a:ln>
      </dgm:spPr>
      <dgm:t>
        <a:bodyPr/>
        <a:lstStyle/>
        <a:p>
          <a:r>
            <a:rPr lang="en-US" sz="1800" b="1" i="0" cap="all" spc="200" baseline="0" dirty="0">
              <a:solidFill>
                <a:schemeClr val="accent2">
                  <a:lumMod val="50000"/>
                </a:schemeClr>
              </a:solidFill>
              <a:latin typeface="Adobe Hebrew" panose="02040503050201020203" pitchFamily="18" charset="-79"/>
              <a:cs typeface="Adobe Hebrew" panose="02040503050201020203" pitchFamily="18" charset="-79"/>
            </a:rPr>
            <a:t>1994</a:t>
          </a:r>
          <a:endParaRPr lang="en-US" sz="1800" b="1" cap="all" spc="200" baseline="0" dirty="0">
            <a:solidFill>
              <a:schemeClr val="accent2">
                <a:lumMod val="50000"/>
              </a:schemeClr>
            </a:solidFill>
            <a:latin typeface="Adobe Hebrew" panose="02040503050201020203" pitchFamily="18" charset="-79"/>
            <a:cs typeface="Adobe Hebrew" panose="02040503050201020203" pitchFamily="18" charset="-79"/>
          </a:endParaRP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pPr>
            <a:lnSpc>
              <a:spcPct val="125000"/>
            </a:lnSpc>
            <a:spcAft>
              <a:spcPts val="0"/>
            </a:spcAft>
          </a:pPr>
          <a:r>
            <a:rPr lang="en-US" sz="1600" b="1" i="0" dirty="0">
              <a:solidFill>
                <a:schemeClr val="bg1"/>
              </a:solidFill>
              <a:latin typeface="Adobe Hebrew" panose="02040503050201020203" pitchFamily="18" charset="-79"/>
              <a:cs typeface="Adobe Hebrew" panose="02040503050201020203" pitchFamily="18" charset="-79"/>
            </a:rPr>
            <a:t>The Internet makes its way to China</a:t>
          </a:r>
          <a:endParaRPr lang="en-US" sz="1600" b="1" dirty="0">
            <a:solidFill>
              <a:schemeClr val="bg1"/>
            </a:solidFill>
            <a:latin typeface="Adobe Hebrew" panose="02040503050201020203" pitchFamily="18" charset="-79"/>
            <a:cs typeface="Adobe Hebrew" panose="02040503050201020203" pitchFamily="18" charset="-79"/>
          </a:endParaRP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custT="1"/>
      <dgm:spPr>
        <a:solidFill>
          <a:schemeClr val="accent5"/>
        </a:solidFill>
        <a:ln>
          <a:noFill/>
        </a:ln>
      </dgm:spPr>
      <dgm:t>
        <a:bodyPr/>
        <a:lstStyle/>
        <a:p>
          <a:r>
            <a:rPr lang="en-US" sz="1800" b="1" i="0" cap="all" spc="200" baseline="0" dirty="0">
              <a:solidFill>
                <a:schemeClr val="accent2">
                  <a:lumMod val="50000"/>
                </a:schemeClr>
              </a:solidFill>
              <a:latin typeface="Adobe Hebrew" panose="02040503050201020203" pitchFamily="18" charset="-79"/>
              <a:cs typeface="Adobe Hebrew" panose="02040503050201020203" pitchFamily="18" charset="-79"/>
            </a:rPr>
            <a:t>1998</a:t>
          </a:r>
          <a:endParaRPr lang="en-US" sz="1800" b="1" cap="all" spc="200" baseline="0" dirty="0">
            <a:solidFill>
              <a:schemeClr val="accent2">
                <a:lumMod val="50000"/>
              </a:schemeClr>
            </a:solidFill>
            <a:latin typeface="Adobe Hebrew" panose="02040503050201020203" pitchFamily="18" charset="-79"/>
            <a:cs typeface="Adobe Hebrew" panose="02040503050201020203" pitchFamily="18" charset="-79"/>
          </a:endParaRP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pPr>
            <a:lnSpc>
              <a:spcPct val="125000"/>
            </a:lnSpc>
            <a:spcAft>
              <a:spcPts val="0"/>
            </a:spcAft>
          </a:pPr>
          <a:r>
            <a:rPr lang="en-US" sz="1600" b="1" i="0" dirty="0">
              <a:solidFill>
                <a:schemeClr val="bg1"/>
              </a:solidFill>
              <a:latin typeface="Adobe Hebrew" panose="02040503050201020203" pitchFamily="18" charset="-79"/>
              <a:cs typeface="Adobe Hebrew" panose="02040503050201020203" pitchFamily="18" charset="-79"/>
            </a:rPr>
            <a:t>Golden Shield Project begins taking form</a:t>
          </a:r>
          <a:endParaRPr lang="en-US" sz="1600" b="1" dirty="0">
            <a:solidFill>
              <a:schemeClr val="bg1"/>
            </a:solidFill>
            <a:latin typeface="Adobe Hebrew" panose="02040503050201020203" pitchFamily="18" charset="-79"/>
            <a:cs typeface="Adobe Hebrew" panose="02040503050201020203" pitchFamily="18" charset="-79"/>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73D63227-5D82-4DD2-9C4F-69B7F1A16E88}">
      <dgm:prSet custT="1"/>
      <dgm:spPr>
        <a:solidFill>
          <a:schemeClr val="accent5"/>
        </a:solidFill>
        <a:ln>
          <a:noFill/>
        </a:ln>
      </dgm:spPr>
      <dgm:t>
        <a:bodyPr/>
        <a:lstStyle/>
        <a:p>
          <a:pPr>
            <a:buFont typeface="Arial" panose="020B0604020202020204" pitchFamily="34" charset="0"/>
            <a:buChar char="•"/>
          </a:pPr>
          <a:r>
            <a:rPr lang="en-US" sz="1800" b="1" i="0" cap="all" spc="200" baseline="0" dirty="0">
              <a:solidFill>
                <a:schemeClr val="accent2">
                  <a:lumMod val="50000"/>
                </a:schemeClr>
              </a:solidFill>
              <a:latin typeface="Adobe Hebrew" panose="02040503050201020203" pitchFamily="18" charset="-79"/>
              <a:cs typeface="Adobe Hebrew" panose="02040503050201020203" pitchFamily="18" charset="-79"/>
            </a:rPr>
            <a:t>1988 - 2006</a:t>
          </a:r>
          <a:endParaRPr lang="en-US" sz="1800" b="1" cap="all" spc="200" baseline="0" dirty="0">
            <a:solidFill>
              <a:schemeClr val="accent2">
                <a:lumMod val="50000"/>
              </a:schemeClr>
            </a:solidFill>
            <a:latin typeface="Adobe Hebrew" panose="02040503050201020203" pitchFamily="18" charset="-79"/>
            <a:cs typeface="Adobe Hebrew" panose="02040503050201020203" pitchFamily="18" charset="-79"/>
          </a:endParaRPr>
        </a:p>
      </dgm:t>
    </dgm:pt>
    <dgm:pt modelId="{72B572C7-8E4B-48B4-869B-54E9E6D5CE19}" type="parTrans" cxnId="{04297044-D0AB-41FF-8748-2DA93A524834}">
      <dgm:prSet/>
      <dgm:spPr/>
      <dgm:t>
        <a:bodyPr/>
        <a:lstStyle/>
        <a:p>
          <a:endParaRPr lang="en-US"/>
        </a:p>
      </dgm:t>
    </dgm:pt>
    <dgm:pt modelId="{89C96077-6AD4-449B-B0FD-AF7AD49219AF}" type="sibTrans" cxnId="{04297044-D0AB-41FF-8748-2DA93A524834}">
      <dgm:prSet/>
      <dgm:spPr/>
      <dgm:t>
        <a:bodyPr/>
        <a:lstStyle/>
        <a:p>
          <a:endParaRPr lang="en-US"/>
        </a:p>
      </dgm:t>
    </dgm:pt>
    <dgm:pt modelId="{B676DCFF-749E-4AAA-8345-257AB6F9BF96}">
      <dgm:prSet custT="1"/>
      <dgm:spPr>
        <a:solidFill>
          <a:schemeClr val="accent5"/>
        </a:solidFill>
        <a:ln>
          <a:noFill/>
        </a:ln>
      </dgm:spPr>
      <dgm:t>
        <a:bodyPr/>
        <a:lstStyle/>
        <a:p>
          <a:r>
            <a:rPr lang="en-US" sz="1800" b="1" i="0" cap="all" spc="200" baseline="0" dirty="0">
              <a:solidFill>
                <a:schemeClr val="accent2">
                  <a:lumMod val="50000"/>
                </a:schemeClr>
              </a:solidFill>
              <a:latin typeface="Adobe Hebrew" panose="02040503050201020203" pitchFamily="18" charset="-79"/>
              <a:cs typeface="Adobe Hebrew" panose="02040503050201020203" pitchFamily="18" charset="-79"/>
            </a:rPr>
            <a:t>2006 - 2008</a:t>
          </a:r>
          <a:endParaRPr lang="en-US" sz="1800" b="1" cap="all" spc="200" baseline="0" dirty="0">
            <a:solidFill>
              <a:schemeClr val="accent2">
                <a:lumMod val="50000"/>
              </a:schemeClr>
            </a:solidFill>
            <a:latin typeface="Adobe Hebrew" panose="02040503050201020203" pitchFamily="18" charset="-79"/>
            <a:cs typeface="Adobe Hebrew" panose="02040503050201020203" pitchFamily="18" charset="-79"/>
          </a:endParaRPr>
        </a:p>
      </dgm:t>
    </dgm:pt>
    <dgm:pt modelId="{94D48300-B1AA-4D62-98B2-A82D7869D9E1}" type="parTrans" cxnId="{67EF80B4-B57B-4A0A-B20A-E49A0DC9FE14}">
      <dgm:prSet/>
      <dgm:spPr/>
      <dgm:t>
        <a:bodyPr/>
        <a:lstStyle/>
        <a:p>
          <a:endParaRPr lang="en-US"/>
        </a:p>
      </dgm:t>
    </dgm:pt>
    <dgm:pt modelId="{AA04686D-983C-465A-B5B1-35FA40576FD0}" type="sibTrans" cxnId="{67EF80B4-B57B-4A0A-B20A-E49A0DC9FE14}">
      <dgm:prSet/>
      <dgm:spPr/>
      <dgm:t>
        <a:bodyPr/>
        <a:lstStyle/>
        <a:p>
          <a:endParaRPr lang="en-US"/>
        </a:p>
      </dgm:t>
    </dgm:pt>
    <dgm:pt modelId="{E075B08E-42B3-4C92-9A26-136EB114E48D}">
      <dgm:prSet custT="1"/>
      <dgm:spPr/>
      <dgm:t>
        <a:bodyPr/>
        <a:lstStyle/>
        <a:p>
          <a:pPr>
            <a:lnSpc>
              <a:spcPct val="125000"/>
            </a:lnSpc>
            <a:spcAft>
              <a:spcPts val="0"/>
            </a:spcAft>
          </a:pPr>
          <a:r>
            <a:rPr lang="en-US" sz="1600" b="1" dirty="0">
              <a:solidFill>
                <a:schemeClr val="bg1"/>
              </a:solidFill>
              <a:latin typeface="Adobe Hebrew" panose="02040503050201020203" pitchFamily="18" charset="-79"/>
              <a:cs typeface="Adobe Hebrew" panose="02040503050201020203" pitchFamily="18" charset="-79"/>
            </a:rPr>
            <a:t>Introduced IP Blocking and DNS Poisoning</a:t>
          </a:r>
        </a:p>
      </dgm:t>
    </dgm:pt>
    <dgm:pt modelId="{85161936-98DA-46FE-BB9A-9DC10B7E9EA5}" type="parTrans" cxnId="{1F075E82-E355-4EAB-8F9A-807AE0F4E6BC}">
      <dgm:prSet/>
      <dgm:spPr/>
      <dgm:t>
        <a:bodyPr/>
        <a:lstStyle/>
        <a:p>
          <a:endParaRPr lang="en-US"/>
        </a:p>
      </dgm:t>
    </dgm:pt>
    <dgm:pt modelId="{B8D657C5-3194-4A0A-83DC-9B8C700F2BB6}" type="sibTrans" cxnId="{1F075E82-E355-4EAB-8F9A-807AE0F4E6BC}">
      <dgm:prSet/>
      <dgm:spPr/>
      <dgm:t>
        <a:bodyPr/>
        <a:lstStyle/>
        <a:p>
          <a:endParaRPr lang="en-US"/>
        </a:p>
      </dgm:t>
    </dgm:pt>
    <dgm:pt modelId="{08A18ED5-326E-4B99-AE9B-2AA6107E656B}">
      <dgm:prSet custT="1"/>
      <dgm:spPr/>
      <dgm:t>
        <a:bodyPr/>
        <a:lstStyle/>
        <a:p>
          <a:pPr>
            <a:lnSpc>
              <a:spcPct val="125000"/>
            </a:lnSpc>
            <a:spcAft>
              <a:spcPts val="0"/>
            </a:spcAft>
          </a:pPr>
          <a:r>
            <a:rPr lang="en-US" sz="1600" b="1" i="0" dirty="0">
              <a:solidFill>
                <a:schemeClr val="bg1"/>
              </a:solidFill>
              <a:latin typeface="Adobe Hebrew" panose="02040503050201020203" pitchFamily="18" charset="-79"/>
              <a:cs typeface="Adobe Hebrew" panose="02040503050201020203" pitchFamily="18" charset="-79"/>
            </a:rPr>
            <a:t>TCP DROP and VPN crackdown</a:t>
          </a:r>
          <a:endParaRPr lang="en-US" sz="1600" b="1" dirty="0">
            <a:solidFill>
              <a:schemeClr val="bg1"/>
            </a:solidFill>
            <a:latin typeface="Adobe Hebrew" panose="02040503050201020203" pitchFamily="18" charset="-79"/>
            <a:cs typeface="Adobe Hebrew" panose="02040503050201020203" pitchFamily="18" charset="-79"/>
          </a:endParaRPr>
        </a:p>
      </dgm:t>
    </dgm:pt>
    <dgm:pt modelId="{F3CD4FF6-8442-4A5F-8574-76B3D75F243A}" type="parTrans" cxnId="{B4F59136-A2D3-4666-93F2-852F92DE8380}">
      <dgm:prSet/>
      <dgm:spPr/>
      <dgm:t>
        <a:bodyPr/>
        <a:lstStyle/>
        <a:p>
          <a:endParaRPr lang="en-US"/>
        </a:p>
      </dgm:t>
    </dgm:pt>
    <dgm:pt modelId="{CD3A4FC0-AEAE-4660-8E5B-73948508FED8}" type="sibTrans" cxnId="{B4F59136-A2D3-4666-93F2-852F92DE8380}">
      <dgm:prSet/>
      <dgm:spPr/>
      <dgm:t>
        <a:bodyPr/>
        <a:lstStyle/>
        <a:p>
          <a:endParaRPr lang="en-US"/>
        </a:p>
      </dgm:t>
    </dgm:pt>
    <dgm:pt modelId="{9B0B65C8-3327-4084-AF68-489921FA4FD5}">
      <dgm:prSet custT="1"/>
      <dgm:spPr/>
      <dgm:t>
        <a:bodyPr/>
        <a:lstStyle/>
        <a:p>
          <a:pPr>
            <a:lnSpc>
              <a:spcPct val="125000"/>
            </a:lnSpc>
            <a:spcAft>
              <a:spcPts val="0"/>
            </a:spcAft>
          </a:pPr>
          <a:r>
            <a:rPr lang="en-US" sz="1600" b="1" i="0" cap="all" spc="200" baseline="0" dirty="0">
              <a:solidFill>
                <a:schemeClr val="accent2">
                  <a:lumMod val="50000"/>
                </a:schemeClr>
              </a:solidFill>
              <a:latin typeface="Adobe Hebrew" panose="02040503050201020203" pitchFamily="18" charset="-79"/>
              <a:cs typeface="Adobe Hebrew" panose="02040503050201020203" pitchFamily="18" charset="-79"/>
            </a:rPr>
            <a:t>2006 – Present</a:t>
          </a:r>
          <a:endParaRPr lang="en-US" sz="1600" b="1" dirty="0">
            <a:solidFill>
              <a:schemeClr val="bg1"/>
            </a:solidFill>
            <a:latin typeface="Adobe Hebrew" panose="02040503050201020203" pitchFamily="18" charset="-79"/>
            <a:cs typeface="Adobe Hebrew" panose="02040503050201020203" pitchFamily="18" charset="-79"/>
          </a:endParaRPr>
        </a:p>
      </dgm:t>
    </dgm:pt>
    <dgm:pt modelId="{3E638CAD-F9D0-4CA5-B2CD-1F07076F0481}" type="parTrans" cxnId="{91A4EBFC-31BB-491E-AEA1-E903AF43A8C5}">
      <dgm:prSet/>
      <dgm:spPr/>
      <dgm:t>
        <a:bodyPr/>
        <a:lstStyle/>
        <a:p>
          <a:endParaRPr lang="en-US"/>
        </a:p>
      </dgm:t>
    </dgm:pt>
    <dgm:pt modelId="{5FCBF671-72C6-4670-9208-F6A5A69B0079}" type="sibTrans" cxnId="{91A4EBFC-31BB-491E-AEA1-E903AF43A8C5}">
      <dgm:prSet/>
      <dgm:spPr/>
      <dgm:t>
        <a:bodyPr/>
        <a:lstStyle/>
        <a:p>
          <a:endParaRPr lang="en-US"/>
        </a:p>
      </dgm:t>
    </dgm:pt>
    <dgm:pt modelId="{A32AD4EF-6ECA-475D-8CB0-60AFE5D42618}">
      <dgm:prSet custT="1"/>
      <dgm:spPr/>
      <dgm:t>
        <a:bodyPr/>
        <a:lstStyle/>
        <a:p>
          <a:pPr>
            <a:lnSpc>
              <a:spcPct val="125000"/>
            </a:lnSpc>
            <a:spcAft>
              <a:spcPts val="0"/>
            </a:spcAft>
          </a:pPr>
          <a:r>
            <a:rPr lang="en-US" sz="1600" b="1" dirty="0">
              <a:solidFill>
                <a:schemeClr val="bg1"/>
              </a:solidFill>
              <a:latin typeface="Adobe Hebrew" panose="02040503050201020203" pitchFamily="18" charset="-79"/>
              <a:cs typeface="Adobe Hebrew" panose="02040503050201020203" pitchFamily="18" charset="-79"/>
            </a:rPr>
            <a:t>Optimization and improvement of the wall and it’s subsidiary technologies</a:t>
          </a:r>
        </a:p>
      </dgm:t>
    </dgm:pt>
    <dgm:pt modelId="{7DF95767-9C49-42AE-A7E8-748101AF1392}" type="parTrans" cxnId="{BF2B84F6-F075-47EE-A12C-D17451ABDEC2}">
      <dgm:prSet/>
      <dgm:spPr/>
      <dgm:t>
        <a:bodyPr/>
        <a:lstStyle/>
        <a:p>
          <a:endParaRPr lang="en-US"/>
        </a:p>
      </dgm:t>
    </dgm:pt>
    <dgm:pt modelId="{5DBB02B6-FBEE-41AE-A505-E2F29490C19D}" type="sibTrans" cxnId="{BF2B84F6-F075-47EE-A12C-D17451ABDEC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6">
        <dgm:presLayoutVars>
          <dgm:chMax val="0"/>
          <dgm:chPref val="0"/>
        </dgm:presLayoutVars>
      </dgm:prSet>
      <dgm:spPr/>
    </dgm:pt>
    <dgm:pt modelId="{CA3A6A4E-2D39-41D2-A6B1-B590D0C452D2}" type="pres">
      <dgm:prSet presAssocID="{AACEAFD5-63CF-4AFC-B46F-BE086C5D447C}" presName="parTx" presStyleLbl="alignNode1" presStyleIdx="0" presStyleCnt="6">
        <dgm:presLayoutVars>
          <dgm:chMax val="0"/>
          <dgm:chPref val="0"/>
          <dgm:bulletEnabled val="1"/>
        </dgm:presLayoutVars>
      </dgm:prSet>
      <dgm:spPr/>
    </dgm:pt>
    <dgm:pt modelId="{810D7AA7-A541-4507-BE7F-36CCF210089F}" type="pres">
      <dgm:prSet presAssocID="{AACEAFD5-63CF-4AFC-B46F-BE086C5D447C}" presName="desTx" presStyleLbl="revTx" presStyleIdx="0" presStyleCnt="6">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6">
        <dgm:presLayoutVars>
          <dgm:chMax val="0"/>
          <dgm:chPref val="0"/>
        </dgm:presLayoutVars>
      </dgm:prSet>
      <dgm:spPr/>
    </dgm:pt>
    <dgm:pt modelId="{6C46E586-0364-4C52-98F9-74A7ACD803D1}" type="pres">
      <dgm:prSet presAssocID="{D07AD3FD-84FF-467E-9693-752776549C61}" presName="parTx" presStyleLbl="alignNode1" presStyleIdx="1" presStyleCnt="6">
        <dgm:presLayoutVars>
          <dgm:chMax val="0"/>
          <dgm:chPref val="0"/>
          <dgm:bulletEnabled val="1"/>
        </dgm:presLayoutVars>
      </dgm:prSet>
      <dgm:spPr/>
    </dgm:pt>
    <dgm:pt modelId="{5E07F9E4-149C-4A89-848F-4ABDD305F0C5}" type="pres">
      <dgm:prSet presAssocID="{D07AD3FD-84FF-467E-9693-752776549C61}" presName="desTx" presStyleLbl="revTx" presStyleIdx="1" presStyleCnt="6">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6">
        <dgm:presLayoutVars>
          <dgm:chMax val="0"/>
          <dgm:chPref val="0"/>
        </dgm:presLayoutVars>
      </dgm:prSet>
      <dgm:spPr/>
    </dgm:pt>
    <dgm:pt modelId="{7A0B5EFC-88FB-4ED5-994F-D5F6584C2293}" type="pres">
      <dgm:prSet presAssocID="{D71FC021-6A65-44D1-95B9-0E6C89079866}" presName="parTx" presStyleLbl="alignNode1" presStyleIdx="2" presStyleCnt="6">
        <dgm:presLayoutVars>
          <dgm:chMax val="0"/>
          <dgm:chPref val="0"/>
          <dgm:bulletEnabled val="1"/>
        </dgm:presLayoutVars>
      </dgm:prSet>
      <dgm:spPr/>
    </dgm:pt>
    <dgm:pt modelId="{FD7B29F2-0D66-4B4B-BC8A-82DA23575305}" type="pres">
      <dgm:prSet presAssocID="{D71FC021-6A65-44D1-95B9-0E6C89079866}" presName="desTx" presStyleLbl="revTx" presStyleIdx="2" presStyleCnt="6">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9B430585-A33C-48BC-927A-F5975DA99FE9}" type="pres">
      <dgm:prSet presAssocID="{9B090D9D-470E-46E2-AABB-0368A52481AA}" presName="space" presStyleCnt="0"/>
      <dgm:spPr/>
    </dgm:pt>
    <dgm:pt modelId="{F553A929-6D6B-4648-9E0A-4676637D5878}" type="pres">
      <dgm:prSet presAssocID="{73D63227-5D82-4DD2-9C4F-69B7F1A16E88}" presName="composite" presStyleCnt="0"/>
      <dgm:spPr/>
    </dgm:pt>
    <dgm:pt modelId="{867247C7-675B-475B-B197-D1F36C803805}" type="pres">
      <dgm:prSet presAssocID="{73D63227-5D82-4DD2-9C4F-69B7F1A16E88}" presName="L" presStyleLbl="solidFgAcc1" presStyleIdx="3" presStyleCnt="6">
        <dgm:presLayoutVars>
          <dgm:chMax val="0"/>
          <dgm:chPref val="0"/>
        </dgm:presLayoutVars>
      </dgm:prSet>
      <dgm:spPr/>
    </dgm:pt>
    <dgm:pt modelId="{7446AE26-64EA-49D6-8E58-02C11EFB9FB9}" type="pres">
      <dgm:prSet presAssocID="{73D63227-5D82-4DD2-9C4F-69B7F1A16E88}" presName="parTx" presStyleLbl="alignNode1" presStyleIdx="3" presStyleCnt="6">
        <dgm:presLayoutVars>
          <dgm:chMax val="0"/>
          <dgm:chPref val="0"/>
          <dgm:bulletEnabled val="1"/>
        </dgm:presLayoutVars>
      </dgm:prSet>
      <dgm:spPr/>
    </dgm:pt>
    <dgm:pt modelId="{BBC1FACD-D752-4E1B-BCF3-249E980F80C6}" type="pres">
      <dgm:prSet presAssocID="{73D63227-5D82-4DD2-9C4F-69B7F1A16E88}" presName="desTx" presStyleLbl="revTx" presStyleIdx="3" presStyleCnt="6">
        <dgm:presLayoutVars>
          <dgm:chMax val="0"/>
          <dgm:chPref val="0"/>
          <dgm:bulletEnabled val="1"/>
        </dgm:presLayoutVars>
      </dgm:prSet>
      <dgm:spPr/>
    </dgm:pt>
    <dgm:pt modelId="{2300D505-2807-452D-8B87-CC893A0AD4C6}" type="pres">
      <dgm:prSet presAssocID="{73D63227-5D82-4DD2-9C4F-69B7F1A16E88}" presName="EmptyPlaceHolder" presStyleCnt="0"/>
      <dgm:spPr/>
    </dgm:pt>
    <dgm:pt modelId="{E43A384A-738C-48DC-ABBA-E9CEF1C3134F}" type="pres">
      <dgm:prSet presAssocID="{89C96077-6AD4-449B-B0FD-AF7AD49219AF}" presName="space" presStyleCnt="0"/>
      <dgm:spPr/>
    </dgm:pt>
    <dgm:pt modelId="{201F7223-C0B2-4D0A-B201-9959F2D8F3F8}" type="pres">
      <dgm:prSet presAssocID="{B676DCFF-749E-4AAA-8345-257AB6F9BF96}" presName="composite" presStyleCnt="0"/>
      <dgm:spPr/>
    </dgm:pt>
    <dgm:pt modelId="{BC6B70BB-0DB1-43FE-AD96-2BCE8F8B8259}" type="pres">
      <dgm:prSet presAssocID="{B676DCFF-749E-4AAA-8345-257AB6F9BF96}" presName="L" presStyleLbl="solidFgAcc1" presStyleIdx="4" presStyleCnt="6">
        <dgm:presLayoutVars>
          <dgm:chMax val="0"/>
          <dgm:chPref val="0"/>
        </dgm:presLayoutVars>
      </dgm:prSet>
      <dgm:spPr/>
    </dgm:pt>
    <dgm:pt modelId="{AE404003-22FB-4F68-AF6B-EF354B112AF2}" type="pres">
      <dgm:prSet presAssocID="{B676DCFF-749E-4AAA-8345-257AB6F9BF96}" presName="parTx" presStyleLbl="alignNode1" presStyleIdx="4" presStyleCnt="6">
        <dgm:presLayoutVars>
          <dgm:chMax val="0"/>
          <dgm:chPref val="0"/>
          <dgm:bulletEnabled val="1"/>
        </dgm:presLayoutVars>
      </dgm:prSet>
      <dgm:spPr/>
    </dgm:pt>
    <dgm:pt modelId="{2A14C8C8-7A8E-4776-AD4D-7003CC7FEBF2}" type="pres">
      <dgm:prSet presAssocID="{B676DCFF-749E-4AAA-8345-257AB6F9BF96}" presName="desTx" presStyleLbl="revTx" presStyleIdx="4" presStyleCnt="6">
        <dgm:presLayoutVars>
          <dgm:chMax val="0"/>
          <dgm:chPref val="0"/>
          <dgm:bulletEnabled val="1"/>
        </dgm:presLayoutVars>
      </dgm:prSet>
      <dgm:spPr/>
    </dgm:pt>
    <dgm:pt modelId="{8CDAC814-83A8-4CDE-9B01-E851DE18D265}" type="pres">
      <dgm:prSet presAssocID="{B676DCFF-749E-4AAA-8345-257AB6F9BF96}" presName="EmptyPlaceHolder" presStyleCnt="0"/>
      <dgm:spPr/>
    </dgm:pt>
    <dgm:pt modelId="{1F131087-254A-47E7-B683-4A1845E345FF}" type="pres">
      <dgm:prSet presAssocID="{AA04686D-983C-465A-B5B1-35FA40576FD0}" presName="space" presStyleCnt="0"/>
      <dgm:spPr/>
    </dgm:pt>
    <dgm:pt modelId="{18281E99-46C1-441D-8F89-8CBD6C648695}" type="pres">
      <dgm:prSet presAssocID="{9B0B65C8-3327-4084-AF68-489921FA4FD5}" presName="composite" presStyleCnt="0"/>
      <dgm:spPr/>
    </dgm:pt>
    <dgm:pt modelId="{6BAB2467-7E77-4B1B-9FDE-8FDAAD63C282}" type="pres">
      <dgm:prSet presAssocID="{9B0B65C8-3327-4084-AF68-489921FA4FD5}" presName="L" presStyleLbl="solidFgAcc1" presStyleIdx="5" presStyleCnt="6">
        <dgm:presLayoutVars>
          <dgm:chMax val="0"/>
          <dgm:chPref val="0"/>
        </dgm:presLayoutVars>
      </dgm:prSet>
      <dgm:spPr/>
    </dgm:pt>
    <dgm:pt modelId="{EF026914-33F7-4053-8D51-59294B2A5D5A}" type="pres">
      <dgm:prSet presAssocID="{9B0B65C8-3327-4084-AF68-489921FA4FD5}" presName="parTx" presStyleLbl="alignNode1" presStyleIdx="5" presStyleCnt="6">
        <dgm:presLayoutVars>
          <dgm:chMax val="0"/>
          <dgm:chPref val="0"/>
          <dgm:bulletEnabled val="1"/>
        </dgm:presLayoutVars>
      </dgm:prSet>
      <dgm:spPr/>
    </dgm:pt>
    <dgm:pt modelId="{4CFD3F45-A80D-4398-BF5C-0B8DC2BB17AC}" type="pres">
      <dgm:prSet presAssocID="{9B0B65C8-3327-4084-AF68-489921FA4FD5}" presName="desTx" presStyleLbl="revTx" presStyleIdx="5" presStyleCnt="6">
        <dgm:presLayoutVars>
          <dgm:chMax val="0"/>
          <dgm:chPref val="0"/>
          <dgm:bulletEnabled val="1"/>
        </dgm:presLayoutVars>
      </dgm:prSet>
      <dgm:spPr/>
    </dgm:pt>
    <dgm:pt modelId="{2BC22844-EC63-4243-8803-BC2656E3EAB6}" type="pres">
      <dgm:prSet presAssocID="{9B0B65C8-3327-4084-AF68-489921FA4FD5}" presName="EmptyPlaceHolder" presStyleCnt="0"/>
      <dgm:spPr/>
    </dgm:pt>
  </dgm:ptLst>
  <dgm:cxnLst>
    <dgm:cxn modelId="{F23BFC27-EEA1-48DD-A68B-3C9BF1AE455D}" type="presOf" srcId="{349299C9-846E-4827-813A-349CCCE20782}" destId="{810D7AA7-A541-4507-BE7F-36CCF210089F}" srcOrd="0" destOrd="0" presId="urn:microsoft.com/office/officeart/2016/7/layout/AccentHomeChevronProcess"/>
    <dgm:cxn modelId="{B4F59136-A2D3-4666-93F2-852F92DE8380}" srcId="{B676DCFF-749E-4AAA-8345-257AB6F9BF96}" destId="{08A18ED5-326E-4B99-AE9B-2AA6107E656B}" srcOrd="0" destOrd="0" parTransId="{F3CD4FF6-8442-4A5F-8574-76B3D75F243A}" sibTransId="{CD3A4FC0-AEAE-4660-8E5B-73948508FED8}"/>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04297044-D0AB-41FF-8748-2DA93A524834}" srcId="{55C0B14E-AEA6-48D3-A387-ED4A3A3BF840}" destId="{73D63227-5D82-4DD2-9C4F-69B7F1A16E88}" srcOrd="3" destOrd="0" parTransId="{72B572C7-8E4B-48B4-869B-54E9E6D5CE19}" sibTransId="{89C96077-6AD4-449B-B0FD-AF7AD49219AF}"/>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1F075E82-E355-4EAB-8F9A-807AE0F4E6BC}" srcId="{73D63227-5D82-4DD2-9C4F-69B7F1A16E88}" destId="{E075B08E-42B3-4C92-9A26-136EB114E48D}" srcOrd="0" destOrd="0" parTransId="{85161936-98DA-46FE-BB9A-9DC10B7E9EA5}" sibTransId="{B8D657C5-3194-4A0A-83DC-9B8C700F2BB6}"/>
    <dgm:cxn modelId="{B963BE83-4841-44DB-8DF8-1032B4D00C42}" type="presOf" srcId="{A32AD4EF-6ECA-475D-8CB0-60AFE5D42618}" destId="{4CFD3F45-A80D-4398-BF5C-0B8DC2BB17AC}"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2C249AF-3557-47E7-BF97-125A47A34AF7}" type="presOf" srcId="{73D63227-5D82-4DD2-9C4F-69B7F1A16E88}" destId="{7446AE26-64EA-49D6-8E58-02C11EFB9FB9}" srcOrd="0" destOrd="0" presId="urn:microsoft.com/office/officeart/2016/7/layout/AccentHomeChevronProcess"/>
    <dgm:cxn modelId="{67EF80B4-B57B-4A0A-B20A-E49A0DC9FE14}" srcId="{55C0B14E-AEA6-48D3-A387-ED4A3A3BF840}" destId="{B676DCFF-749E-4AAA-8345-257AB6F9BF96}" srcOrd="4" destOrd="0" parTransId="{94D48300-B1AA-4D62-98B2-A82D7869D9E1}" sibTransId="{AA04686D-983C-465A-B5B1-35FA40576FD0}"/>
    <dgm:cxn modelId="{2F6485B4-0735-4D01-8060-5A89B7562619}" type="presOf" srcId="{5D70EFF5-8B31-4A1F-AE44-51E4CF0013EB}" destId="{5E07F9E4-149C-4A89-848F-4ABDD305F0C5}" srcOrd="0" destOrd="0" presId="urn:microsoft.com/office/officeart/2016/7/layout/AccentHomeChevronProcess"/>
    <dgm:cxn modelId="{13C0D8B8-C450-4BB0-930C-5F9DEC806E41}" type="presOf" srcId="{E075B08E-42B3-4C92-9A26-136EB114E48D}" destId="{BBC1FACD-D752-4E1B-BCF3-249E980F80C6}"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E23A44C5-60EA-4B0B-B460-20A87E2B6DBF}" type="presOf" srcId="{9B0B65C8-3327-4084-AF68-489921FA4FD5}" destId="{EF026914-33F7-4053-8D51-59294B2A5D5A}" srcOrd="0" destOrd="0" presId="urn:microsoft.com/office/officeart/2016/7/layout/AccentHomeChevronProcess"/>
    <dgm:cxn modelId="{665C05C7-3CB0-428C-B457-E59A0AF60DA1}" type="presOf" srcId="{D07AD3FD-84FF-467E-9693-752776549C61}" destId="{6C46E586-0364-4C52-98F9-74A7ACD803D1}" srcOrd="0" destOrd="0" presId="urn:microsoft.com/office/officeart/2016/7/layout/AccentHomeChevronProcess"/>
    <dgm:cxn modelId="{569712D6-8DF1-4364-B1B1-9F1DB74BFE4C}" type="presOf" srcId="{B676DCFF-749E-4AAA-8345-257AB6F9BF96}" destId="{AE404003-22FB-4F68-AF6B-EF354B112AF2}"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0A86D6EB-C150-4C32-841B-2C9177AADB47}" type="presOf" srcId="{08A18ED5-326E-4B99-AE9B-2AA6107E656B}" destId="{2A14C8C8-7A8E-4776-AD4D-7003CC7FEBF2}" srcOrd="0" destOrd="0" presId="urn:microsoft.com/office/officeart/2016/7/layout/AccentHomeChevronProcess"/>
    <dgm:cxn modelId="{BF2B84F6-F075-47EE-A12C-D17451ABDEC2}" srcId="{9B0B65C8-3327-4084-AF68-489921FA4FD5}" destId="{A32AD4EF-6ECA-475D-8CB0-60AFE5D42618}" srcOrd="0" destOrd="0" parTransId="{7DF95767-9C49-42AE-A7E8-748101AF1392}" sibTransId="{5DBB02B6-FBEE-41AE-A505-E2F29490C19D}"/>
    <dgm:cxn modelId="{91A4EBFC-31BB-491E-AEA1-E903AF43A8C5}" srcId="{55C0B14E-AEA6-48D3-A387-ED4A3A3BF840}" destId="{9B0B65C8-3327-4084-AF68-489921FA4FD5}" srcOrd="5" destOrd="0" parTransId="{3E638CAD-F9D0-4CA5-B2CD-1F07076F0481}" sibTransId="{5FCBF671-72C6-4670-9208-F6A5A69B0079}"/>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0D892E06-0223-4DDD-A69B-AE3BAE72C556}" type="presParOf" srcId="{594BF422-752C-42F3-A230-3D0E6AE9A886}" destId="{9B430585-A33C-48BC-927A-F5975DA99FE9}" srcOrd="5" destOrd="0" presId="urn:microsoft.com/office/officeart/2016/7/layout/AccentHomeChevronProcess"/>
    <dgm:cxn modelId="{CF9001DE-2BB7-4F73-B0E5-6DDC3A1EBCEB}" type="presParOf" srcId="{594BF422-752C-42F3-A230-3D0E6AE9A886}" destId="{F553A929-6D6B-4648-9E0A-4676637D5878}" srcOrd="6" destOrd="0" presId="urn:microsoft.com/office/officeart/2016/7/layout/AccentHomeChevronProcess"/>
    <dgm:cxn modelId="{D54F232A-45C6-4A3D-9314-502D94D3F105}" type="presParOf" srcId="{F553A929-6D6B-4648-9E0A-4676637D5878}" destId="{867247C7-675B-475B-B197-D1F36C803805}" srcOrd="0" destOrd="0" presId="urn:microsoft.com/office/officeart/2016/7/layout/AccentHomeChevronProcess"/>
    <dgm:cxn modelId="{AA7494C1-EE72-408F-B911-709CA5FB45E7}" type="presParOf" srcId="{F553A929-6D6B-4648-9E0A-4676637D5878}" destId="{7446AE26-64EA-49D6-8E58-02C11EFB9FB9}" srcOrd="1" destOrd="0" presId="urn:microsoft.com/office/officeart/2016/7/layout/AccentHomeChevronProcess"/>
    <dgm:cxn modelId="{6370E04A-5F78-4978-9A03-B823D47E1F89}" type="presParOf" srcId="{F553A929-6D6B-4648-9E0A-4676637D5878}" destId="{BBC1FACD-D752-4E1B-BCF3-249E980F80C6}" srcOrd="2" destOrd="0" presId="urn:microsoft.com/office/officeart/2016/7/layout/AccentHomeChevronProcess"/>
    <dgm:cxn modelId="{03F5644B-5B64-4816-8444-9BC57F710A54}" type="presParOf" srcId="{F553A929-6D6B-4648-9E0A-4676637D5878}" destId="{2300D505-2807-452D-8B87-CC893A0AD4C6}" srcOrd="3" destOrd="0" presId="urn:microsoft.com/office/officeart/2016/7/layout/AccentHomeChevronProcess"/>
    <dgm:cxn modelId="{D28AE5EA-A5CA-4998-A9B7-0A0738534CF9}" type="presParOf" srcId="{594BF422-752C-42F3-A230-3D0E6AE9A886}" destId="{E43A384A-738C-48DC-ABBA-E9CEF1C3134F}" srcOrd="7" destOrd="0" presId="urn:microsoft.com/office/officeart/2016/7/layout/AccentHomeChevronProcess"/>
    <dgm:cxn modelId="{ABB2197D-999F-450F-B91F-BBE9732E0B43}" type="presParOf" srcId="{594BF422-752C-42F3-A230-3D0E6AE9A886}" destId="{201F7223-C0B2-4D0A-B201-9959F2D8F3F8}" srcOrd="8" destOrd="0" presId="urn:microsoft.com/office/officeart/2016/7/layout/AccentHomeChevronProcess"/>
    <dgm:cxn modelId="{6BB2264A-E777-489C-8B6E-294FA0267940}" type="presParOf" srcId="{201F7223-C0B2-4D0A-B201-9959F2D8F3F8}" destId="{BC6B70BB-0DB1-43FE-AD96-2BCE8F8B8259}" srcOrd="0" destOrd="0" presId="urn:microsoft.com/office/officeart/2016/7/layout/AccentHomeChevronProcess"/>
    <dgm:cxn modelId="{DFFF249F-00A0-4F02-8505-8DD20A31667B}" type="presParOf" srcId="{201F7223-C0B2-4D0A-B201-9959F2D8F3F8}" destId="{AE404003-22FB-4F68-AF6B-EF354B112AF2}" srcOrd="1" destOrd="0" presId="urn:microsoft.com/office/officeart/2016/7/layout/AccentHomeChevronProcess"/>
    <dgm:cxn modelId="{43503672-37FA-4CE6-9274-99A5D1C03CA1}" type="presParOf" srcId="{201F7223-C0B2-4D0A-B201-9959F2D8F3F8}" destId="{2A14C8C8-7A8E-4776-AD4D-7003CC7FEBF2}" srcOrd="2" destOrd="0" presId="urn:microsoft.com/office/officeart/2016/7/layout/AccentHomeChevronProcess"/>
    <dgm:cxn modelId="{15B9729B-3357-4653-91B1-3194B8B5D8E3}" type="presParOf" srcId="{201F7223-C0B2-4D0A-B201-9959F2D8F3F8}" destId="{8CDAC814-83A8-4CDE-9B01-E851DE18D265}" srcOrd="3" destOrd="0" presId="urn:microsoft.com/office/officeart/2016/7/layout/AccentHomeChevronProcess"/>
    <dgm:cxn modelId="{83AD334E-6221-4AF2-BE77-EBBB9D997004}" type="presParOf" srcId="{594BF422-752C-42F3-A230-3D0E6AE9A886}" destId="{1F131087-254A-47E7-B683-4A1845E345FF}" srcOrd="9" destOrd="0" presId="urn:microsoft.com/office/officeart/2016/7/layout/AccentHomeChevronProcess"/>
    <dgm:cxn modelId="{1F8CDF6E-0814-48FD-B66C-1C4C30F5EFB4}" type="presParOf" srcId="{594BF422-752C-42F3-A230-3D0E6AE9A886}" destId="{18281E99-46C1-441D-8F89-8CBD6C648695}" srcOrd="10" destOrd="0" presId="urn:microsoft.com/office/officeart/2016/7/layout/AccentHomeChevronProcess"/>
    <dgm:cxn modelId="{801FC9EE-533E-4A40-A991-D64039E2E486}" type="presParOf" srcId="{18281E99-46C1-441D-8F89-8CBD6C648695}" destId="{6BAB2467-7E77-4B1B-9FDE-8FDAAD63C282}" srcOrd="0" destOrd="0" presId="urn:microsoft.com/office/officeart/2016/7/layout/AccentHomeChevronProcess"/>
    <dgm:cxn modelId="{E71BE572-B469-43EE-A30F-123CD4E525FA}" type="presParOf" srcId="{18281E99-46C1-441D-8F89-8CBD6C648695}" destId="{EF026914-33F7-4053-8D51-59294B2A5D5A}" srcOrd="1" destOrd="0" presId="urn:microsoft.com/office/officeart/2016/7/layout/AccentHomeChevronProcess"/>
    <dgm:cxn modelId="{B55FC902-BD9A-4976-AAC9-5D24FBF53116}" type="presParOf" srcId="{18281E99-46C1-441D-8F89-8CBD6C648695}" destId="{4CFD3F45-A80D-4398-BF5C-0B8DC2BB17AC}" srcOrd="2" destOrd="0" presId="urn:microsoft.com/office/officeart/2016/7/layout/AccentHomeChevronProcess"/>
    <dgm:cxn modelId="{F8B78DE4-9DFB-4496-894C-CC3D24B55B73}" type="presParOf" srcId="{18281E99-46C1-441D-8F89-8CBD6C648695}" destId="{2BC22844-EC63-4243-8803-BC2656E3EAB6}"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70518"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567" y="3022362"/>
          <a:ext cx="1827907" cy="697468"/>
        </a:xfrm>
        <a:prstGeom prst="homePlate">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Jan 1983</a:t>
          </a:r>
          <a:endParaRPr lang="en-US" sz="1800" b="1" kern="1200" cap="all" spc="200" baseline="0" dirty="0">
            <a:solidFill>
              <a:schemeClr val="accent2">
                <a:lumMod val="50000"/>
              </a:schemeClr>
            </a:solidFill>
            <a:latin typeface="Adobe Hebrew" panose="02040503050201020203" pitchFamily="18" charset="-79"/>
            <a:cs typeface="Adobe Hebrew" panose="02040503050201020203" pitchFamily="18" charset="-79"/>
          </a:endParaRPr>
        </a:p>
      </dsp:txBody>
      <dsp:txXfrm>
        <a:off x="2567" y="3022362"/>
        <a:ext cx="1740724" cy="697468"/>
      </dsp:txXfrm>
    </dsp:sp>
    <dsp:sp modelId="{810D7AA7-A541-4507-BE7F-36CCF210089F}">
      <dsp:nvSpPr>
        <dsp:cNvPr id="0" name=""/>
        <dsp:cNvSpPr/>
      </dsp:nvSpPr>
      <dsp:spPr>
        <a:xfrm>
          <a:off x="148799"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25000"/>
            </a:lnSpc>
            <a:spcBef>
              <a:spcPct val="0"/>
            </a:spcBef>
            <a:spcAft>
              <a:spcPts val="0"/>
            </a:spcAft>
            <a:buNone/>
          </a:pPr>
          <a:r>
            <a:rPr lang="en-US" sz="1800" b="1" i="0" kern="1200" dirty="0">
              <a:solidFill>
                <a:schemeClr val="bg1"/>
              </a:solidFill>
              <a:latin typeface="Adobe Hebrew" panose="02040503050201020203" pitchFamily="18" charset="-79"/>
              <a:cs typeface="Adobe Hebrew" panose="02040503050201020203" pitchFamily="18" charset="-79"/>
            </a:rPr>
            <a:t>The internet is created</a:t>
          </a:r>
          <a:endParaRPr lang="en-US" sz="1800" b="1" kern="1200" dirty="0">
            <a:solidFill>
              <a:schemeClr val="bg1"/>
            </a:solidFill>
            <a:latin typeface="Adobe Hebrew" panose="02040503050201020203" pitchFamily="18" charset="-79"/>
            <a:cs typeface="Adobe Hebrew" panose="02040503050201020203" pitchFamily="18" charset="-79"/>
          </a:endParaRPr>
        </a:p>
      </dsp:txBody>
      <dsp:txXfrm>
        <a:off x="148799" y="1017697"/>
        <a:ext cx="1484260" cy="1499916"/>
      </dsp:txXfrm>
    </dsp:sp>
    <dsp:sp modelId="{E41E7729-FD3F-426D-804C-45BD60BD762D}">
      <dsp:nvSpPr>
        <dsp:cNvPr id="0" name=""/>
        <dsp:cNvSpPr/>
      </dsp:nvSpPr>
      <dsp:spPr>
        <a:xfrm rot="5400000">
          <a:off x="765992"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1202"/>
              <a:satOff val="2928"/>
              <a:lumOff val="23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739078" y="3022362"/>
          <a:ext cx="1827907"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1994</a:t>
          </a:r>
          <a:endParaRPr lang="en-US" sz="1800" b="1" kern="1200" cap="all" spc="200" baseline="0" dirty="0">
            <a:solidFill>
              <a:schemeClr val="accent2">
                <a:lumMod val="50000"/>
              </a:schemeClr>
            </a:solidFill>
            <a:latin typeface="Adobe Hebrew" panose="02040503050201020203" pitchFamily="18" charset="-79"/>
            <a:cs typeface="Adobe Hebrew" panose="02040503050201020203" pitchFamily="18" charset="-79"/>
          </a:endParaRPr>
        </a:p>
      </dsp:txBody>
      <dsp:txXfrm>
        <a:off x="1913445" y="3022362"/>
        <a:ext cx="1479173" cy="697468"/>
      </dsp:txXfrm>
    </dsp:sp>
    <dsp:sp modelId="{5E07F9E4-149C-4A89-848F-4ABDD305F0C5}">
      <dsp:nvSpPr>
        <dsp:cNvPr id="0" name=""/>
        <dsp:cNvSpPr/>
      </dsp:nvSpPr>
      <dsp:spPr>
        <a:xfrm>
          <a:off x="1885311"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1" i="0" kern="1200" dirty="0">
              <a:solidFill>
                <a:schemeClr val="bg1"/>
              </a:solidFill>
              <a:latin typeface="Adobe Hebrew" panose="02040503050201020203" pitchFamily="18" charset="-79"/>
              <a:cs typeface="Adobe Hebrew" panose="02040503050201020203" pitchFamily="18" charset="-79"/>
            </a:rPr>
            <a:t>The Internet makes its way to China</a:t>
          </a:r>
          <a:endParaRPr lang="en-US" sz="1600" b="1" kern="1200" dirty="0">
            <a:solidFill>
              <a:schemeClr val="bg1"/>
            </a:solidFill>
            <a:latin typeface="Adobe Hebrew" panose="02040503050201020203" pitchFamily="18" charset="-79"/>
            <a:cs typeface="Adobe Hebrew" panose="02040503050201020203" pitchFamily="18" charset="-79"/>
          </a:endParaRPr>
        </a:p>
      </dsp:txBody>
      <dsp:txXfrm>
        <a:off x="1885311" y="1017697"/>
        <a:ext cx="1484260" cy="1499916"/>
      </dsp:txXfrm>
    </dsp:sp>
    <dsp:sp modelId="{473F2067-7126-4D56-A328-5A8CFD3D8D52}">
      <dsp:nvSpPr>
        <dsp:cNvPr id="0" name=""/>
        <dsp:cNvSpPr/>
      </dsp:nvSpPr>
      <dsp:spPr>
        <a:xfrm rot="5400000">
          <a:off x="2502504"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2404"/>
              <a:satOff val="5856"/>
              <a:lumOff val="46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475590" y="3022362"/>
          <a:ext cx="1827907"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1998</a:t>
          </a:r>
          <a:endParaRPr lang="en-US" sz="1800" b="1" kern="1200" cap="all" spc="200" baseline="0" dirty="0">
            <a:solidFill>
              <a:schemeClr val="accent2">
                <a:lumMod val="50000"/>
              </a:schemeClr>
            </a:solidFill>
            <a:latin typeface="Adobe Hebrew" panose="02040503050201020203" pitchFamily="18" charset="-79"/>
            <a:cs typeface="Adobe Hebrew" panose="02040503050201020203" pitchFamily="18" charset="-79"/>
          </a:endParaRPr>
        </a:p>
      </dsp:txBody>
      <dsp:txXfrm>
        <a:off x="3649957" y="3022362"/>
        <a:ext cx="1479173" cy="697468"/>
      </dsp:txXfrm>
    </dsp:sp>
    <dsp:sp modelId="{FD7B29F2-0D66-4B4B-BC8A-82DA23575305}">
      <dsp:nvSpPr>
        <dsp:cNvPr id="0" name=""/>
        <dsp:cNvSpPr/>
      </dsp:nvSpPr>
      <dsp:spPr>
        <a:xfrm>
          <a:off x="3621823"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1" i="0" kern="1200" dirty="0">
              <a:solidFill>
                <a:schemeClr val="bg1"/>
              </a:solidFill>
              <a:latin typeface="Adobe Hebrew" panose="02040503050201020203" pitchFamily="18" charset="-79"/>
              <a:cs typeface="Adobe Hebrew" panose="02040503050201020203" pitchFamily="18" charset="-79"/>
            </a:rPr>
            <a:t>Golden Shield Project begins taking form</a:t>
          </a:r>
          <a:endParaRPr lang="en-US" sz="1600" b="1" kern="1200" dirty="0">
            <a:solidFill>
              <a:schemeClr val="bg1"/>
            </a:solidFill>
            <a:latin typeface="Adobe Hebrew" panose="02040503050201020203" pitchFamily="18" charset="-79"/>
            <a:cs typeface="Adobe Hebrew" panose="02040503050201020203" pitchFamily="18" charset="-79"/>
          </a:endParaRPr>
        </a:p>
      </dsp:txBody>
      <dsp:txXfrm>
        <a:off x="3621823" y="1017697"/>
        <a:ext cx="1484260" cy="1499916"/>
      </dsp:txXfrm>
    </dsp:sp>
    <dsp:sp modelId="{867247C7-675B-475B-B197-D1F36C803805}">
      <dsp:nvSpPr>
        <dsp:cNvPr id="0" name=""/>
        <dsp:cNvSpPr/>
      </dsp:nvSpPr>
      <dsp:spPr>
        <a:xfrm rot="5400000">
          <a:off x="4239016"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3605"/>
              <a:satOff val="8783"/>
              <a:lumOff val="69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46AE26-64EA-49D6-8E58-02C11EFB9FB9}">
      <dsp:nvSpPr>
        <dsp:cNvPr id="0" name=""/>
        <dsp:cNvSpPr/>
      </dsp:nvSpPr>
      <dsp:spPr>
        <a:xfrm>
          <a:off x="5212102" y="3022362"/>
          <a:ext cx="1827907"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1988 - 2006</a:t>
          </a:r>
          <a:endParaRPr lang="en-US" sz="1800" b="1" kern="1200" cap="all" spc="200" baseline="0" dirty="0">
            <a:solidFill>
              <a:schemeClr val="accent2">
                <a:lumMod val="50000"/>
              </a:schemeClr>
            </a:solidFill>
            <a:latin typeface="Adobe Hebrew" panose="02040503050201020203" pitchFamily="18" charset="-79"/>
            <a:cs typeface="Adobe Hebrew" panose="02040503050201020203" pitchFamily="18" charset="-79"/>
          </a:endParaRPr>
        </a:p>
      </dsp:txBody>
      <dsp:txXfrm>
        <a:off x="5386469" y="3022362"/>
        <a:ext cx="1479173" cy="697468"/>
      </dsp:txXfrm>
    </dsp:sp>
    <dsp:sp modelId="{BBC1FACD-D752-4E1B-BCF3-249E980F80C6}">
      <dsp:nvSpPr>
        <dsp:cNvPr id="0" name=""/>
        <dsp:cNvSpPr/>
      </dsp:nvSpPr>
      <dsp:spPr>
        <a:xfrm>
          <a:off x="5358334"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1" kern="1200" dirty="0">
              <a:solidFill>
                <a:schemeClr val="bg1"/>
              </a:solidFill>
              <a:latin typeface="Adobe Hebrew" panose="02040503050201020203" pitchFamily="18" charset="-79"/>
              <a:cs typeface="Adobe Hebrew" panose="02040503050201020203" pitchFamily="18" charset="-79"/>
            </a:rPr>
            <a:t>Introduced IP Blocking and DNS Poisoning</a:t>
          </a:r>
        </a:p>
      </dsp:txBody>
      <dsp:txXfrm>
        <a:off x="5358334" y="1017697"/>
        <a:ext cx="1484260" cy="1499916"/>
      </dsp:txXfrm>
    </dsp:sp>
    <dsp:sp modelId="{BC6B70BB-0DB1-43FE-AD96-2BCE8F8B8259}">
      <dsp:nvSpPr>
        <dsp:cNvPr id="0" name=""/>
        <dsp:cNvSpPr/>
      </dsp:nvSpPr>
      <dsp:spPr>
        <a:xfrm rot="5400000">
          <a:off x="5975527"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4807"/>
              <a:satOff val="11711"/>
              <a:lumOff val="92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404003-22FB-4F68-AF6B-EF354B112AF2}">
      <dsp:nvSpPr>
        <dsp:cNvPr id="0" name=""/>
        <dsp:cNvSpPr/>
      </dsp:nvSpPr>
      <dsp:spPr>
        <a:xfrm>
          <a:off x="6948614" y="3022362"/>
          <a:ext cx="1827907"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2006 - 2008</a:t>
          </a:r>
          <a:endParaRPr lang="en-US" sz="1800" b="1" kern="1200" cap="all" spc="200" baseline="0" dirty="0">
            <a:solidFill>
              <a:schemeClr val="accent2">
                <a:lumMod val="50000"/>
              </a:schemeClr>
            </a:solidFill>
            <a:latin typeface="Adobe Hebrew" panose="02040503050201020203" pitchFamily="18" charset="-79"/>
            <a:cs typeface="Adobe Hebrew" panose="02040503050201020203" pitchFamily="18" charset="-79"/>
          </a:endParaRPr>
        </a:p>
      </dsp:txBody>
      <dsp:txXfrm>
        <a:off x="7122981" y="3022362"/>
        <a:ext cx="1479173" cy="697468"/>
      </dsp:txXfrm>
    </dsp:sp>
    <dsp:sp modelId="{2A14C8C8-7A8E-4776-AD4D-7003CC7FEBF2}">
      <dsp:nvSpPr>
        <dsp:cNvPr id="0" name=""/>
        <dsp:cNvSpPr/>
      </dsp:nvSpPr>
      <dsp:spPr>
        <a:xfrm>
          <a:off x="7094846"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1" i="0" kern="1200" dirty="0">
              <a:solidFill>
                <a:schemeClr val="bg1"/>
              </a:solidFill>
              <a:latin typeface="Adobe Hebrew" panose="02040503050201020203" pitchFamily="18" charset="-79"/>
              <a:cs typeface="Adobe Hebrew" panose="02040503050201020203" pitchFamily="18" charset="-79"/>
            </a:rPr>
            <a:t>TCP DROP and VPN crackdown</a:t>
          </a:r>
          <a:endParaRPr lang="en-US" sz="1600" b="1" kern="1200" dirty="0">
            <a:solidFill>
              <a:schemeClr val="bg1"/>
            </a:solidFill>
            <a:latin typeface="Adobe Hebrew" panose="02040503050201020203" pitchFamily="18" charset="-79"/>
            <a:cs typeface="Adobe Hebrew" panose="02040503050201020203" pitchFamily="18" charset="-79"/>
          </a:endParaRPr>
        </a:p>
      </dsp:txBody>
      <dsp:txXfrm>
        <a:off x="7094846" y="1017697"/>
        <a:ext cx="1484260" cy="1499916"/>
      </dsp:txXfrm>
    </dsp:sp>
    <dsp:sp modelId="{6BAB2467-7E77-4B1B-9FDE-8FDAAD63C282}">
      <dsp:nvSpPr>
        <dsp:cNvPr id="0" name=""/>
        <dsp:cNvSpPr/>
      </dsp:nvSpPr>
      <dsp:spPr>
        <a:xfrm rot="5400000">
          <a:off x="7712039"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6009"/>
              <a:satOff val="14639"/>
              <a:lumOff val="115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026914-33F7-4053-8D51-59294B2A5D5A}">
      <dsp:nvSpPr>
        <dsp:cNvPr id="0" name=""/>
        <dsp:cNvSpPr/>
      </dsp:nvSpPr>
      <dsp:spPr>
        <a:xfrm>
          <a:off x="8685125" y="3022362"/>
          <a:ext cx="1827907" cy="697468"/>
        </a:xfrm>
        <a:prstGeom prst="chevron">
          <a:avLst>
            <a:gd name="adj" fmla="val 25000"/>
          </a:avLst>
        </a:prstGeom>
        <a:solidFill>
          <a:schemeClr val="accent5">
            <a:shade val="80000"/>
            <a:hueOff val="-6009"/>
            <a:satOff val="14639"/>
            <a:lumOff val="11500"/>
            <a:alphaOff val="0"/>
          </a:schemeClr>
        </a:solidFill>
        <a:ln w="12700" cap="flat" cmpd="sng" algn="ctr">
          <a:solidFill>
            <a:schemeClr val="accent5">
              <a:shade val="80000"/>
              <a:hueOff val="-6009"/>
              <a:satOff val="14639"/>
              <a:lumOff val="11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125000"/>
            </a:lnSpc>
            <a:spcBef>
              <a:spcPct val="0"/>
            </a:spcBef>
            <a:spcAft>
              <a:spcPts val="0"/>
            </a:spcAft>
            <a:buNone/>
          </a:pPr>
          <a:r>
            <a:rPr lang="en-US" sz="16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2006 – Present</a:t>
          </a:r>
          <a:endParaRPr lang="en-US" sz="1600" b="1" kern="1200" dirty="0">
            <a:solidFill>
              <a:schemeClr val="bg1"/>
            </a:solidFill>
            <a:latin typeface="Adobe Hebrew" panose="02040503050201020203" pitchFamily="18" charset="-79"/>
            <a:cs typeface="Adobe Hebrew" panose="02040503050201020203" pitchFamily="18" charset="-79"/>
          </a:endParaRPr>
        </a:p>
      </dsp:txBody>
      <dsp:txXfrm>
        <a:off x="8859492" y="3022362"/>
        <a:ext cx="1479173" cy="697468"/>
      </dsp:txXfrm>
    </dsp:sp>
    <dsp:sp modelId="{4CFD3F45-A80D-4398-BF5C-0B8DC2BB17AC}">
      <dsp:nvSpPr>
        <dsp:cNvPr id="0" name=""/>
        <dsp:cNvSpPr/>
      </dsp:nvSpPr>
      <dsp:spPr>
        <a:xfrm>
          <a:off x="8831358"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1" kern="1200" dirty="0">
              <a:solidFill>
                <a:schemeClr val="bg1"/>
              </a:solidFill>
              <a:latin typeface="Adobe Hebrew" panose="02040503050201020203" pitchFamily="18" charset="-79"/>
              <a:cs typeface="Adobe Hebrew" panose="02040503050201020203" pitchFamily="18" charset="-79"/>
            </a:rPr>
            <a:t>Optimization and improvement of the wall and it’s subsidiary technologies</a:t>
          </a:r>
        </a:p>
      </dsp:txBody>
      <dsp:txXfrm>
        <a:off x="8831358" y="1017697"/>
        <a:ext cx="1484260" cy="1499916"/>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FCD50D-240B-4202-BA15-9436303309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0986A40-88CC-4CF8-A82C-0522A84173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78CE2-C833-4BFB-B646-A41BF50DD3DE}" type="datetimeFigureOut">
              <a:rPr lang="en-US" smtClean="0"/>
              <a:t>11/27/2022</a:t>
            </a:fld>
            <a:endParaRPr lang="en-US" dirty="0"/>
          </a:p>
        </p:txBody>
      </p:sp>
      <p:sp>
        <p:nvSpPr>
          <p:cNvPr id="4" name="Footer Placeholder 3">
            <a:extLst>
              <a:ext uri="{FF2B5EF4-FFF2-40B4-BE49-F238E27FC236}">
                <a16:creationId xmlns:a16="http://schemas.microsoft.com/office/drawing/2014/main" id="{7021F718-5D0C-484C-9E94-4002D1F60A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46DE25-1D25-4297-ACEE-43B0A6165A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06342-55CD-4F55-9921-27DD6E1BACC4}" type="slidenum">
              <a:rPr lang="en-US" smtClean="0"/>
              <a:t>‹#›</a:t>
            </a:fld>
            <a:endParaRPr lang="en-US" dirty="0"/>
          </a:p>
        </p:txBody>
      </p:sp>
    </p:spTree>
    <p:extLst>
      <p:ext uri="{BB962C8B-B14F-4D97-AF65-F5344CB8AC3E}">
        <p14:creationId xmlns:p14="http://schemas.microsoft.com/office/powerpoint/2010/main" val="1115951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5D0CA-A9EA-4786-92CB-50D9D9B29FEF}" type="datetimeFigureOut">
              <a:rPr lang="en-US" smtClean="0"/>
              <a:t>11/27/2022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86772-94DE-41DD-845F-738AE05EE900}" type="slidenum">
              <a:rPr lang="en-US" smtClean="0"/>
              <a:t>‹#›</a:t>
            </a:fld>
            <a:endParaRPr lang="en-US" dirty="0"/>
          </a:p>
        </p:txBody>
      </p:sp>
    </p:spTree>
    <p:extLst>
      <p:ext uri="{BB962C8B-B14F-4D97-AF65-F5344CB8AC3E}">
        <p14:creationId xmlns:p14="http://schemas.microsoft.com/office/powerpoint/2010/main" val="391842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BE5F371-5525-435D-A976-3813CDC7E2F7}"/>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8332B57-459F-4669-8A88-96A6A1E147B5}"/>
              </a:ext>
            </a:extLst>
          </p:cNvPr>
          <p:cNvSpPr>
            <a:spLocks noGrp="1"/>
          </p:cNvSpPr>
          <p:nvPr>
            <p:ph type="title" hasCustomPrompt="1"/>
          </p:nvPr>
        </p:nvSpPr>
        <p:spPr>
          <a:xfrm>
            <a:off x="6433925" y="0"/>
            <a:ext cx="5758075" cy="5391215"/>
          </a:xfrm>
          <a:prstGeom prst="rect">
            <a:avLst/>
          </a:prstGeom>
          <a:solidFill>
            <a:schemeClr val="accent6">
              <a:lumMod val="60000"/>
              <a:lumOff val="40000"/>
              <a:alpha val="5000"/>
            </a:schemeClr>
          </a:solidFill>
        </p:spPr>
        <p:txBody>
          <a:bodyPr tIns="5394960" anchor="b"/>
          <a:lstStyle>
            <a:lvl1pPr>
              <a:lnSpc>
                <a:spcPct val="80000"/>
              </a:lnSpc>
              <a:defRPr sz="6000" cap="all" spc="200" baseline="0">
                <a:solidFill>
                  <a:schemeClr val="bg1"/>
                </a:solidFill>
              </a:defRPr>
            </a:lvl1pPr>
          </a:lstStyle>
          <a:p>
            <a:r>
              <a:rPr lang="en-US" dirty="0"/>
              <a:t>Click to add title</a:t>
            </a:r>
          </a:p>
        </p:txBody>
      </p:sp>
      <p:sp>
        <p:nvSpPr>
          <p:cNvPr id="10" name="Text Placeholder 12">
            <a:extLst>
              <a:ext uri="{FF2B5EF4-FFF2-40B4-BE49-F238E27FC236}">
                <a16:creationId xmlns:a16="http://schemas.microsoft.com/office/drawing/2014/main" id="{F4472392-D2F6-424E-BA23-46AF83099FC5}"/>
              </a:ext>
            </a:extLst>
          </p:cNvPr>
          <p:cNvSpPr>
            <a:spLocks noGrp="1"/>
          </p:cNvSpPr>
          <p:nvPr>
            <p:ph type="body" sz="quarter" idx="15" hasCustomPrompt="1"/>
          </p:nvPr>
        </p:nvSpPr>
        <p:spPr>
          <a:xfrm>
            <a:off x="6433926" y="5391215"/>
            <a:ext cx="5758074" cy="1466785"/>
          </a:xfrm>
          <a:prstGeom prst="rect">
            <a:avLst/>
          </a:prstGeom>
          <a:solidFill>
            <a:schemeClr val="accent6">
              <a:lumMod val="60000"/>
              <a:lumOff val="40000"/>
              <a:alpha val="5000"/>
            </a:schemeClr>
          </a:solidFill>
        </p:spPr>
        <p:txBody>
          <a:bodyPr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pic>
        <p:nvPicPr>
          <p:cNvPr id="7" name="Graphic 6">
            <a:extLst>
              <a:ext uri="{FF2B5EF4-FFF2-40B4-BE49-F238E27FC236}">
                <a16:creationId xmlns:a16="http://schemas.microsoft.com/office/drawing/2014/main" id="{F49209FF-BA53-4DEA-823A-B6660FF169BA}"/>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0" y="0"/>
            <a:ext cx="6434138" cy="6858000"/>
          </a:xfrm>
          <a:prstGeom prst="rect">
            <a:avLst/>
          </a:prstGeom>
        </p:spPr>
      </p:pic>
    </p:spTree>
    <p:extLst>
      <p:ext uri="{BB962C8B-B14F-4D97-AF65-F5344CB8AC3E}">
        <p14:creationId xmlns:p14="http://schemas.microsoft.com/office/powerpoint/2010/main" val="2243381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bg>
      <p:bgPr>
        <a:solidFill>
          <a:schemeClr val="accent4"/>
        </a:solidFill>
        <a:effectLst/>
      </p:bgPr>
    </p:bg>
    <p:spTree>
      <p:nvGrpSpPr>
        <p:cNvPr id="1" name=""/>
        <p:cNvGrpSpPr/>
        <p:nvPr/>
      </p:nvGrpSpPr>
      <p:grpSpPr>
        <a:xfrm>
          <a:off x="0" y="0"/>
          <a:ext cx="0" cy="0"/>
          <a:chOff x="0" y="0"/>
          <a:chExt cx="0" cy="0"/>
        </a:xfrm>
      </p:grpSpPr>
      <p:sp>
        <p:nvSpPr>
          <p:cNvPr id="45" name="Graphic 43">
            <a:extLst>
              <a:ext uri="{FF2B5EF4-FFF2-40B4-BE49-F238E27FC236}">
                <a16:creationId xmlns:a16="http://schemas.microsoft.com/office/drawing/2014/main" id="{D76CD6FD-D22D-437F-BDAE-7B3ECB0EF581}"/>
              </a:ext>
              <a:ext uri="{C183D7F6-B498-43B3-948B-1728B52AA6E4}">
                <adec:decorative xmlns:adec="http://schemas.microsoft.com/office/drawing/2017/decorative" val="1"/>
              </a:ext>
            </a:extLst>
          </p:cNvPr>
          <p:cNvSpPr/>
          <p:nvPr/>
        </p:nvSpPr>
        <p:spPr>
          <a:xfrm>
            <a:off x="4729937" y="0"/>
            <a:ext cx="7462063" cy="6858000"/>
          </a:xfrm>
          <a:custGeom>
            <a:avLst/>
            <a:gdLst>
              <a:gd name="connsiteX0" fmla="*/ 2766060 w 5591365"/>
              <a:gd name="connsiteY0" fmla="*/ 1566101 h 5138737"/>
              <a:gd name="connsiteX1" fmla="*/ 658749 w 5591365"/>
              <a:gd name="connsiteY1" fmla="*/ 2875979 h 5138737"/>
              <a:gd name="connsiteX2" fmla="*/ 0 w 5591365"/>
              <a:gd name="connsiteY2" fmla="*/ 4702016 h 5138737"/>
              <a:gd name="connsiteX3" fmla="*/ 26670 w 5591365"/>
              <a:gd name="connsiteY3" fmla="*/ 5138738 h 5138737"/>
              <a:gd name="connsiteX4" fmla="*/ 2675763 w 5591365"/>
              <a:gd name="connsiteY4" fmla="*/ 5138738 h 5138737"/>
              <a:gd name="connsiteX5" fmla="*/ 2481072 w 5591365"/>
              <a:gd name="connsiteY5" fmla="*/ 4439984 h 5138737"/>
              <a:gd name="connsiteX6" fmla="*/ 2804636 w 5591365"/>
              <a:gd name="connsiteY6" fmla="*/ 3584734 h 5138737"/>
              <a:gd name="connsiteX7" fmla="*/ 3798570 w 5591365"/>
              <a:gd name="connsiteY7" fmla="*/ 2814257 h 5138737"/>
              <a:gd name="connsiteX8" fmla="*/ 5378101 w 5591365"/>
              <a:gd name="connsiteY8" fmla="*/ 4717352 h 5138737"/>
              <a:gd name="connsiteX9" fmla="*/ 4949381 w 5591365"/>
              <a:gd name="connsiteY9" fmla="*/ 5138642 h 5138737"/>
              <a:gd name="connsiteX10" fmla="*/ 5591366 w 5591365"/>
              <a:gd name="connsiteY10" fmla="*/ 5138642 h 5138737"/>
              <a:gd name="connsiteX11" fmla="*/ 5591366 w 5591365"/>
              <a:gd name="connsiteY11" fmla="*/ 0 h 5138737"/>
              <a:gd name="connsiteX12" fmla="*/ 5397056 w 5591365"/>
              <a:gd name="connsiteY12" fmla="*/ 0 h 5138737"/>
              <a:gd name="connsiteX13" fmla="*/ 4684681 w 5591365"/>
              <a:gd name="connsiteY13" fmla="*/ 595217 h 5138737"/>
              <a:gd name="connsiteX14" fmla="*/ 4254627 w 5591365"/>
              <a:gd name="connsiteY14" fmla="*/ 0 h 5138737"/>
              <a:gd name="connsiteX15" fmla="*/ 1910620 w 5591365"/>
              <a:gd name="connsiteY15" fmla="*/ 0 h 5138737"/>
              <a:gd name="connsiteX16" fmla="*/ 2018633 w 5591365"/>
              <a:gd name="connsiteY16" fmla="*/ 314039 h 5138737"/>
              <a:gd name="connsiteX17" fmla="*/ 2766060 w 5591365"/>
              <a:gd name="connsiteY17" fmla="*/ 1566101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1365" h="5138737">
                <a:moveTo>
                  <a:pt x="2766060" y="1566101"/>
                </a:moveTo>
                <a:cubicBezTo>
                  <a:pt x="1800416" y="1946243"/>
                  <a:pt x="1097947" y="2382869"/>
                  <a:pt x="658749" y="2875979"/>
                </a:cubicBezTo>
                <a:cubicBezTo>
                  <a:pt x="219551" y="3368993"/>
                  <a:pt x="0" y="3977735"/>
                  <a:pt x="0" y="4702016"/>
                </a:cubicBezTo>
                <a:cubicBezTo>
                  <a:pt x="0" y="4853178"/>
                  <a:pt x="9049" y="4998720"/>
                  <a:pt x="26670" y="5138738"/>
                </a:cubicBezTo>
                <a:lnTo>
                  <a:pt x="2675763" y="5138738"/>
                </a:lnTo>
                <a:cubicBezTo>
                  <a:pt x="2546033" y="4937951"/>
                  <a:pt x="2481072" y="4705065"/>
                  <a:pt x="2481072" y="4439984"/>
                </a:cubicBezTo>
                <a:cubicBezTo>
                  <a:pt x="2481072" y="4136898"/>
                  <a:pt x="2588990" y="3851815"/>
                  <a:pt x="2804636" y="3584734"/>
                </a:cubicBezTo>
                <a:cubicBezTo>
                  <a:pt x="3020378" y="3317653"/>
                  <a:pt x="3351657" y="3060764"/>
                  <a:pt x="3798570" y="2814257"/>
                </a:cubicBezTo>
                <a:lnTo>
                  <a:pt x="5378101" y="4717352"/>
                </a:lnTo>
                <a:cubicBezTo>
                  <a:pt x="5225510" y="4879181"/>
                  <a:pt x="5082635" y="5019580"/>
                  <a:pt x="4949381" y="5138642"/>
                </a:cubicBezTo>
                <a:lnTo>
                  <a:pt x="5591366" y="5138642"/>
                </a:lnTo>
                <a:lnTo>
                  <a:pt x="5591366" y="0"/>
                </a:lnTo>
                <a:lnTo>
                  <a:pt x="5397056" y="0"/>
                </a:lnTo>
                <a:cubicBezTo>
                  <a:pt x="5226368" y="200978"/>
                  <a:pt x="4988910" y="399383"/>
                  <a:pt x="4684681" y="595217"/>
                </a:cubicBezTo>
                <a:cubicBezTo>
                  <a:pt x="4507230" y="377000"/>
                  <a:pt x="4364070" y="178689"/>
                  <a:pt x="4254627" y="0"/>
                </a:cubicBezTo>
                <a:lnTo>
                  <a:pt x="1910620" y="0"/>
                </a:lnTo>
                <a:cubicBezTo>
                  <a:pt x="1941005" y="105728"/>
                  <a:pt x="1976914" y="210407"/>
                  <a:pt x="2018633" y="314039"/>
                </a:cubicBezTo>
                <a:cubicBezTo>
                  <a:pt x="2172748" y="696754"/>
                  <a:pt x="2421922" y="1114044"/>
                  <a:pt x="2766060" y="1566101"/>
                </a:cubicBezTo>
                <a:close/>
              </a:path>
            </a:pathLst>
          </a:custGeom>
          <a:solidFill>
            <a:schemeClr val="accent3">
              <a:lumMod val="60000"/>
              <a:lumOff val="40000"/>
              <a:alpha val="10000"/>
            </a:schemeClr>
          </a:solidFill>
          <a:ln w="9525" cap="flat">
            <a:noFill/>
            <a:prstDash val="solid"/>
            <a:miter/>
          </a:ln>
        </p:spPr>
        <p:txBody>
          <a:bodyPr rtlCol="0" anchor="ctr"/>
          <a:lstStyle/>
          <a:p>
            <a:endParaRPr lang="en-US" dirty="0"/>
          </a:p>
        </p:txBody>
      </p:sp>
      <p:sp>
        <p:nvSpPr>
          <p:cNvPr id="7" name="Rectangle 6">
            <a:extLst>
              <a:ext uri="{FF2B5EF4-FFF2-40B4-BE49-F238E27FC236}">
                <a16:creationId xmlns:a16="http://schemas.microsoft.com/office/drawing/2014/main" id="{C008A071-1D5B-4870-BDE1-3D78609407E6}"/>
              </a:ext>
              <a:ext uri="{C183D7F6-B498-43B3-948B-1728B52AA6E4}">
                <adec:decorative xmlns:adec="http://schemas.microsoft.com/office/drawing/2017/decorative" val="1"/>
              </a:ext>
            </a:extLst>
          </p:cNvPr>
          <p:cNvSpPr/>
          <p:nvPr userDrawn="1"/>
        </p:nvSpPr>
        <p:spPr>
          <a:xfrm>
            <a:off x="951982"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5C4D3E7-34AF-4BBC-820B-B9D5B5582A03}"/>
              </a:ext>
              <a:ext uri="{C183D7F6-B498-43B3-948B-1728B52AA6E4}">
                <adec:decorative xmlns:adec="http://schemas.microsoft.com/office/drawing/2017/decorative" val="1"/>
              </a:ext>
            </a:extLst>
          </p:cNvPr>
          <p:cNvSpPr/>
          <p:nvPr userDrawn="1"/>
        </p:nvSpPr>
        <p:spPr>
          <a:xfrm>
            <a:off x="951982" y="3058235"/>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35B180-197F-4655-9DF9-6F97871FDF42}"/>
              </a:ext>
              <a:ext uri="{C183D7F6-B498-43B3-948B-1728B52AA6E4}">
                <adec:decorative xmlns:adec="http://schemas.microsoft.com/office/drawing/2017/decorative" val="1"/>
              </a:ext>
            </a:extLst>
          </p:cNvPr>
          <p:cNvSpPr/>
          <p:nvPr userDrawn="1"/>
        </p:nvSpPr>
        <p:spPr>
          <a:xfrm>
            <a:off x="951982" y="4531739"/>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0E411CF-DDD5-47E6-AE48-6E78CED74992}"/>
              </a:ext>
              <a:ext uri="{C183D7F6-B498-43B3-948B-1728B52AA6E4}">
                <adec:decorative xmlns:adec="http://schemas.microsoft.com/office/drawing/2017/decorative" val="1"/>
              </a:ext>
            </a:extLst>
          </p:cNvPr>
          <p:cNvSpPr/>
          <p:nvPr userDrawn="1"/>
        </p:nvSpPr>
        <p:spPr>
          <a:xfrm>
            <a:off x="6298164"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D1CE1B6-B343-4CB0-8870-8F3029C9402A}"/>
              </a:ext>
              <a:ext uri="{C183D7F6-B498-43B3-948B-1728B52AA6E4}">
                <adec:decorative xmlns:adec="http://schemas.microsoft.com/office/drawing/2017/decorative" val="1"/>
              </a:ext>
            </a:extLst>
          </p:cNvPr>
          <p:cNvSpPr/>
          <p:nvPr userDrawn="1"/>
        </p:nvSpPr>
        <p:spPr>
          <a:xfrm>
            <a:off x="6298164" y="3058235"/>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4DF789-75CD-4A82-A55E-B3FA178A944C}"/>
              </a:ext>
            </a:extLst>
          </p:cNvPr>
          <p:cNvSpPr>
            <a:spLocks noGrp="1"/>
          </p:cNvSpPr>
          <p:nvPr>
            <p:ph type="title" hasCustomPrompt="1"/>
          </p:nvPr>
        </p:nvSpPr>
        <p:spPr>
          <a:xfrm>
            <a:off x="847531" y="521208"/>
            <a:ext cx="10302551" cy="535197"/>
          </a:xfrm>
          <a:prstGeom prst="rect">
            <a:avLst/>
          </a:prstGeom>
        </p:spPr>
        <p:txBody>
          <a:bodyPr/>
          <a:lstStyle>
            <a:lvl1pPr>
              <a:defRPr sz="3200" cap="all" spc="2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8148E7C4-0020-4D4D-98B4-CF74932ABA7B}"/>
              </a:ext>
            </a:extLst>
          </p:cNvPr>
          <p:cNvSpPr>
            <a:spLocks noGrp="1"/>
          </p:cNvSpPr>
          <p:nvPr>
            <p:ph type="body" sz="quarter" idx="25" hasCustomPrompt="1"/>
          </p:nvPr>
        </p:nvSpPr>
        <p:spPr>
          <a:xfrm>
            <a:off x="951983"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17" name="Text Placeholder 14">
            <a:extLst>
              <a:ext uri="{FF2B5EF4-FFF2-40B4-BE49-F238E27FC236}">
                <a16:creationId xmlns:a16="http://schemas.microsoft.com/office/drawing/2014/main" id="{B661FBF8-345F-44C0-8E07-2ADA2912EB31}"/>
              </a:ext>
            </a:extLst>
          </p:cNvPr>
          <p:cNvSpPr>
            <a:spLocks noGrp="1"/>
          </p:cNvSpPr>
          <p:nvPr>
            <p:ph type="body" sz="quarter" idx="13" hasCustomPrompt="1"/>
          </p:nvPr>
        </p:nvSpPr>
        <p:spPr>
          <a:xfrm>
            <a:off x="257823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18" name="Text Placeholder 17">
            <a:extLst>
              <a:ext uri="{FF2B5EF4-FFF2-40B4-BE49-F238E27FC236}">
                <a16:creationId xmlns:a16="http://schemas.microsoft.com/office/drawing/2014/main" id="{F443AAEC-2D13-4AEA-B6F3-64CD19F5371C}"/>
              </a:ext>
            </a:extLst>
          </p:cNvPr>
          <p:cNvSpPr>
            <a:spLocks noGrp="1"/>
          </p:cNvSpPr>
          <p:nvPr>
            <p:ph type="body" sz="quarter" idx="16" hasCustomPrompt="1"/>
          </p:nvPr>
        </p:nvSpPr>
        <p:spPr>
          <a:xfrm>
            <a:off x="257803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3" name="Text Placeholder 14">
            <a:extLst>
              <a:ext uri="{FF2B5EF4-FFF2-40B4-BE49-F238E27FC236}">
                <a16:creationId xmlns:a16="http://schemas.microsoft.com/office/drawing/2014/main" id="{E645377D-2B37-46EC-85C8-CA0175FE7C78}"/>
              </a:ext>
            </a:extLst>
          </p:cNvPr>
          <p:cNvSpPr>
            <a:spLocks noGrp="1"/>
          </p:cNvSpPr>
          <p:nvPr>
            <p:ph type="body" sz="quarter" idx="28" hasCustomPrompt="1"/>
          </p:nvPr>
        </p:nvSpPr>
        <p:spPr>
          <a:xfrm>
            <a:off x="6298439"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23" name="Text Placeholder 14">
            <a:extLst>
              <a:ext uri="{FF2B5EF4-FFF2-40B4-BE49-F238E27FC236}">
                <a16:creationId xmlns:a16="http://schemas.microsoft.com/office/drawing/2014/main" id="{2BEF198A-8B55-4495-8E2C-7353D5ECB31F}"/>
              </a:ext>
            </a:extLst>
          </p:cNvPr>
          <p:cNvSpPr>
            <a:spLocks noGrp="1"/>
          </p:cNvSpPr>
          <p:nvPr>
            <p:ph type="body" sz="quarter" idx="21" hasCustomPrompt="1"/>
          </p:nvPr>
        </p:nvSpPr>
        <p:spPr>
          <a:xfrm>
            <a:off x="792239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24" name="Text Placeholder 17">
            <a:extLst>
              <a:ext uri="{FF2B5EF4-FFF2-40B4-BE49-F238E27FC236}">
                <a16:creationId xmlns:a16="http://schemas.microsoft.com/office/drawing/2014/main" id="{C1789F23-CF61-46B6-8E1F-7AB61D2742D4}"/>
              </a:ext>
            </a:extLst>
          </p:cNvPr>
          <p:cNvSpPr>
            <a:spLocks noGrp="1"/>
          </p:cNvSpPr>
          <p:nvPr>
            <p:ph type="body" sz="quarter" idx="22" hasCustomPrompt="1"/>
          </p:nvPr>
        </p:nvSpPr>
        <p:spPr>
          <a:xfrm>
            <a:off x="792219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1" name="Text Placeholder 14">
            <a:extLst>
              <a:ext uri="{FF2B5EF4-FFF2-40B4-BE49-F238E27FC236}">
                <a16:creationId xmlns:a16="http://schemas.microsoft.com/office/drawing/2014/main" id="{4F3E1A50-0136-4F59-B77E-5F459F00AF31}"/>
              </a:ext>
            </a:extLst>
          </p:cNvPr>
          <p:cNvSpPr>
            <a:spLocks noGrp="1"/>
          </p:cNvSpPr>
          <p:nvPr>
            <p:ph type="body" sz="quarter" idx="26" hasCustomPrompt="1"/>
          </p:nvPr>
        </p:nvSpPr>
        <p:spPr>
          <a:xfrm>
            <a:off x="951982" y="3058235"/>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5" name="Text Placeholder 14">
            <a:extLst>
              <a:ext uri="{FF2B5EF4-FFF2-40B4-BE49-F238E27FC236}">
                <a16:creationId xmlns:a16="http://schemas.microsoft.com/office/drawing/2014/main" id="{0D867EC1-9F32-4507-9D3D-FD5C7065FB99}"/>
              </a:ext>
            </a:extLst>
          </p:cNvPr>
          <p:cNvSpPr>
            <a:spLocks noGrp="1"/>
          </p:cNvSpPr>
          <p:nvPr>
            <p:ph type="body" sz="quarter" idx="30" hasCustomPrompt="1"/>
          </p:nvPr>
        </p:nvSpPr>
        <p:spPr>
          <a:xfrm>
            <a:off x="256879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6" name="Text Placeholder 17">
            <a:extLst>
              <a:ext uri="{FF2B5EF4-FFF2-40B4-BE49-F238E27FC236}">
                <a16:creationId xmlns:a16="http://schemas.microsoft.com/office/drawing/2014/main" id="{273B4FE0-4DD8-43E5-A806-A3B5C606560B}"/>
              </a:ext>
            </a:extLst>
          </p:cNvPr>
          <p:cNvSpPr>
            <a:spLocks noGrp="1"/>
          </p:cNvSpPr>
          <p:nvPr>
            <p:ph type="body" sz="quarter" idx="31" hasCustomPrompt="1"/>
          </p:nvPr>
        </p:nvSpPr>
        <p:spPr>
          <a:xfrm>
            <a:off x="256859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4" name="Text Placeholder 14">
            <a:extLst>
              <a:ext uri="{FF2B5EF4-FFF2-40B4-BE49-F238E27FC236}">
                <a16:creationId xmlns:a16="http://schemas.microsoft.com/office/drawing/2014/main" id="{49B6558B-2AB2-4BB0-B77C-1E54894F068A}"/>
              </a:ext>
            </a:extLst>
          </p:cNvPr>
          <p:cNvSpPr>
            <a:spLocks noGrp="1"/>
          </p:cNvSpPr>
          <p:nvPr>
            <p:ph type="body" sz="quarter" idx="29" hasCustomPrompt="1"/>
          </p:nvPr>
        </p:nvSpPr>
        <p:spPr>
          <a:xfrm>
            <a:off x="6298438" y="3058235"/>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7" name="Text Placeholder 14">
            <a:extLst>
              <a:ext uri="{FF2B5EF4-FFF2-40B4-BE49-F238E27FC236}">
                <a16:creationId xmlns:a16="http://schemas.microsoft.com/office/drawing/2014/main" id="{0AF68C32-9E9C-41F0-9ACB-81A5B8E0616F}"/>
              </a:ext>
            </a:extLst>
          </p:cNvPr>
          <p:cNvSpPr>
            <a:spLocks noGrp="1"/>
          </p:cNvSpPr>
          <p:nvPr>
            <p:ph type="body" sz="quarter" idx="32" hasCustomPrompt="1"/>
          </p:nvPr>
        </p:nvSpPr>
        <p:spPr>
          <a:xfrm>
            <a:off x="791295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8" name="Text Placeholder 17">
            <a:extLst>
              <a:ext uri="{FF2B5EF4-FFF2-40B4-BE49-F238E27FC236}">
                <a16:creationId xmlns:a16="http://schemas.microsoft.com/office/drawing/2014/main" id="{B4555F9F-B048-4A3C-B1BD-6092008CEC17}"/>
              </a:ext>
            </a:extLst>
          </p:cNvPr>
          <p:cNvSpPr>
            <a:spLocks noGrp="1"/>
          </p:cNvSpPr>
          <p:nvPr>
            <p:ph type="body" sz="quarter" idx="33" hasCustomPrompt="1"/>
          </p:nvPr>
        </p:nvSpPr>
        <p:spPr>
          <a:xfrm>
            <a:off x="791275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2" name="Text Placeholder 14">
            <a:extLst>
              <a:ext uri="{FF2B5EF4-FFF2-40B4-BE49-F238E27FC236}">
                <a16:creationId xmlns:a16="http://schemas.microsoft.com/office/drawing/2014/main" id="{F587FCAF-B449-43EB-AE84-1BF56D4ADA99}"/>
              </a:ext>
            </a:extLst>
          </p:cNvPr>
          <p:cNvSpPr>
            <a:spLocks noGrp="1"/>
          </p:cNvSpPr>
          <p:nvPr>
            <p:ph type="body" sz="quarter" idx="27" hasCustomPrompt="1"/>
          </p:nvPr>
        </p:nvSpPr>
        <p:spPr>
          <a:xfrm>
            <a:off x="951982" y="4531739"/>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9" name="Text Placeholder 14">
            <a:extLst>
              <a:ext uri="{FF2B5EF4-FFF2-40B4-BE49-F238E27FC236}">
                <a16:creationId xmlns:a16="http://schemas.microsoft.com/office/drawing/2014/main" id="{C2A235B5-899D-4620-B89E-715B10591A8C}"/>
              </a:ext>
            </a:extLst>
          </p:cNvPr>
          <p:cNvSpPr>
            <a:spLocks noGrp="1"/>
          </p:cNvSpPr>
          <p:nvPr>
            <p:ph type="body" sz="quarter" idx="34" hasCustomPrompt="1"/>
          </p:nvPr>
        </p:nvSpPr>
        <p:spPr>
          <a:xfrm>
            <a:off x="2563951" y="4494630"/>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40" name="Text Placeholder 17">
            <a:extLst>
              <a:ext uri="{FF2B5EF4-FFF2-40B4-BE49-F238E27FC236}">
                <a16:creationId xmlns:a16="http://schemas.microsoft.com/office/drawing/2014/main" id="{7EA8C6DF-B88C-428A-90D8-86C317465F22}"/>
              </a:ext>
            </a:extLst>
          </p:cNvPr>
          <p:cNvSpPr>
            <a:spLocks noGrp="1"/>
          </p:cNvSpPr>
          <p:nvPr>
            <p:ph type="body" sz="quarter" idx="35" hasCustomPrompt="1"/>
          </p:nvPr>
        </p:nvSpPr>
        <p:spPr>
          <a:xfrm>
            <a:off x="2563743" y="4763016"/>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6" name="Slide Number Placeholder 5">
            <a:extLst>
              <a:ext uri="{FF2B5EF4-FFF2-40B4-BE49-F238E27FC236}">
                <a16:creationId xmlns:a16="http://schemas.microsoft.com/office/drawing/2014/main" id="{7A3E0C1B-BDF6-473C-82EC-3298F22A65F2}"/>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949F3231-43C6-49F7-B336-0E3A56D6DA26}"/>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5E41B9FC-FE60-4D5B-A7C5-BE8486B61C9E}"/>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93008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E419E45-DB97-4DFC-BDE1-B4AD51B0138D}"/>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9" name="Title 8">
            <a:extLst>
              <a:ext uri="{FF2B5EF4-FFF2-40B4-BE49-F238E27FC236}">
                <a16:creationId xmlns:a16="http://schemas.microsoft.com/office/drawing/2014/main" id="{281C62C9-FFA2-4AEE-8FC3-A4DAEFE2747A}"/>
              </a:ext>
            </a:extLst>
          </p:cNvPr>
          <p:cNvSpPr>
            <a:spLocks noGrp="1"/>
          </p:cNvSpPr>
          <p:nvPr>
            <p:ph type="title" hasCustomPrompt="1"/>
          </p:nvPr>
        </p:nvSpPr>
        <p:spPr>
          <a:xfrm>
            <a:off x="735562" y="514418"/>
            <a:ext cx="10515600" cy="501852"/>
          </a:xfrm>
          <a:prstGeom prst="rect">
            <a:avLst/>
          </a:prstGeom>
        </p:spPr>
        <p:txBody>
          <a:bodyPr/>
          <a:lstStyle>
            <a:lvl1pPr>
              <a:defRPr sz="3200" cap="all" spc="200" baseline="0">
                <a:solidFill>
                  <a:schemeClr val="accent1"/>
                </a:solidFill>
              </a:defRPr>
            </a:lvl1pPr>
          </a:lstStyle>
          <a:p>
            <a:r>
              <a:rPr lang="en-US" dirty="0"/>
              <a:t>Click to add title</a:t>
            </a:r>
          </a:p>
        </p:txBody>
      </p:sp>
      <p:sp>
        <p:nvSpPr>
          <p:cNvPr id="8" name="Content Placeholder 7">
            <a:extLst>
              <a:ext uri="{FF2B5EF4-FFF2-40B4-BE49-F238E27FC236}">
                <a16:creationId xmlns:a16="http://schemas.microsoft.com/office/drawing/2014/main" id="{E7AA5994-F868-4A06-B33A-66C8B51E9E51}"/>
              </a:ext>
            </a:extLst>
          </p:cNvPr>
          <p:cNvSpPr>
            <a:spLocks noGrp="1"/>
          </p:cNvSpPr>
          <p:nvPr>
            <p:ph sz="quarter" idx="15" hasCustomPrompt="1"/>
          </p:nvPr>
        </p:nvSpPr>
        <p:spPr>
          <a:xfrm>
            <a:off x="838200" y="1495425"/>
            <a:ext cx="10515600" cy="46497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6" name="Slide Number Placeholder 5">
            <a:extLst>
              <a:ext uri="{FF2B5EF4-FFF2-40B4-BE49-F238E27FC236}">
                <a16:creationId xmlns:a16="http://schemas.microsoft.com/office/drawing/2014/main" id="{81A47C33-5A7A-4AED-9A52-3C23B79C6F2E}"/>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455DD258-4C4D-43B4-8A76-71FB3C4FC8C5}"/>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C00DB112-1E48-4647-82C7-DB5A1769B585}"/>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4145974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reas of Focus">
    <p:bg>
      <p:bgPr>
        <a:solidFill>
          <a:schemeClr val="accent4"/>
        </a:solidFill>
        <a:effectLst/>
      </p:bgPr>
    </p:bg>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EC3DDEF0-31D2-4F9A-BC90-624839FC6C2E}"/>
              </a:ext>
              <a:ext uri="{C183D7F6-B498-43B3-948B-1728B52AA6E4}">
                <adec:decorative xmlns:adec="http://schemas.microsoft.com/office/drawing/2017/decorative" val="1"/>
              </a:ext>
            </a:extLst>
          </p:cNvPr>
          <p:cNvSpPr/>
          <p:nvPr/>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CD52DBD-FCE3-4200-8796-599AD76DB9FE}"/>
              </a:ext>
            </a:extLst>
          </p:cNvPr>
          <p:cNvSpPr>
            <a:spLocks noGrp="1"/>
          </p:cNvSpPr>
          <p:nvPr>
            <p:ph type="title" hasCustomPrompt="1"/>
          </p:nvPr>
        </p:nvSpPr>
        <p:spPr>
          <a:xfrm>
            <a:off x="856862" y="894716"/>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6" name="Text Placeholder 14">
            <a:extLst>
              <a:ext uri="{FF2B5EF4-FFF2-40B4-BE49-F238E27FC236}">
                <a16:creationId xmlns:a16="http://schemas.microsoft.com/office/drawing/2014/main" id="{4275A5D8-FFDD-4BA1-A19F-78CC721D9007}"/>
              </a:ext>
            </a:extLst>
          </p:cNvPr>
          <p:cNvSpPr>
            <a:spLocks noGrp="1"/>
          </p:cNvSpPr>
          <p:nvPr>
            <p:ph type="body" sz="quarter" idx="13" hasCustomPrompt="1"/>
          </p:nvPr>
        </p:nvSpPr>
        <p:spPr>
          <a:xfrm>
            <a:off x="1270915" y="2215197"/>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8" name="Text Placeholder 17">
            <a:extLst>
              <a:ext uri="{FF2B5EF4-FFF2-40B4-BE49-F238E27FC236}">
                <a16:creationId xmlns:a16="http://schemas.microsoft.com/office/drawing/2014/main" id="{0916AEE1-7FDC-405E-B7F8-C3A7FEBD07AE}"/>
              </a:ext>
            </a:extLst>
          </p:cNvPr>
          <p:cNvSpPr>
            <a:spLocks noGrp="1"/>
          </p:cNvSpPr>
          <p:nvPr>
            <p:ph type="body" sz="quarter" idx="16" hasCustomPrompt="1"/>
          </p:nvPr>
        </p:nvSpPr>
        <p:spPr>
          <a:xfrm>
            <a:off x="1270707" y="2637562"/>
            <a:ext cx="4376489"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7" name="Text Placeholder 14">
            <a:extLst>
              <a:ext uri="{FF2B5EF4-FFF2-40B4-BE49-F238E27FC236}">
                <a16:creationId xmlns:a16="http://schemas.microsoft.com/office/drawing/2014/main" id="{C244466E-4E38-43BC-A275-2E83B5987573}"/>
              </a:ext>
            </a:extLst>
          </p:cNvPr>
          <p:cNvSpPr>
            <a:spLocks noGrp="1"/>
          </p:cNvSpPr>
          <p:nvPr>
            <p:ph type="body" sz="quarter" idx="15" hasCustomPrompt="1"/>
          </p:nvPr>
        </p:nvSpPr>
        <p:spPr>
          <a:xfrm>
            <a:off x="6573464" y="2215196"/>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BDF3609D-E7F8-453C-B1CF-2E48118DEE6D}"/>
              </a:ext>
            </a:extLst>
          </p:cNvPr>
          <p:cNvSpPr>
            <a:spLocks noGrp="1"/>
          </p:cNvSpPr>
          <p:nvPr>
            <p:ph type="body" sz="quarter" idx="17" hasCustomPrompt="1"/>
          </p:nvPr>
        </p:nvSpPr>
        <p:spPr>
          <a:xfrm>
            <a:off x="6573945" y="2637561"/>
            <a:ext cx="4376490"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4FF8B6E9-9794-42AA-BDE2-2F9DF1839ECD}"/>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3559A997-FE21-4068-BD9C-7510BF6E40C8}"/>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CD242B91-07C6-4985-8E15-8D98F1A565AD}"/>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85313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w We Get There">
    <p:bg>
      <p:bgPr>
        <a:solidFill>
          <a:schemeClr val="accent4"/>
        </a:solidFill>
        <a:effectLst/>
      </p:bgPr>
    </p:bg>
    <p:spTree>
      <p:nvGrpSpPr>
        <p:cNvPr id="1" name=""/>
        <p:cNvGrpSpPr/>
        <p:nvPr/>
      </p:nvGrpSpPr>
      <p:grpSpPr>
        <a:xfrm>
          <a:off x="0" y="0"/>
          <a:ext cx="0" cy="0"/>
          <a:chOff x="0" y="0"/>
          <a:chExt cx="0" cy="0"/>
        </a:xfrm>
      </p:grpSpPr>
      <p:sp>
        <p:nvSpPr>
          <p:cNvPr id="7" name="Graphic 11">
            <a:extLst>
              <a:ext uri="{FF2B5EF4-FFF2-40B4-BE49-F238E27FC236}">
                <a16:creationId xmlns:a16="http://schemas.microsoft.com/office/drawing/2014/main" id="{F35C7915-2A65-44A0-8407-F3A9430EA77E}"/>
              </a:ext>
              <a:ext uri="{C183D7F6-B498-43B3-948B-1728B52AA6E4}">
                <adec:decorative xmlns:adec="http://schemas.microsoft.com/office/drawing/2017/decorative" val="1"/>
              </a:ext>
            </a:extLst>
          </p:cNvPr>
          <p:cNvSpPr/>
          <p:nvPr userDrawn="1"/>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F257D4-C810-4CFA-8B86-45EE05E1BC8E}"/>
              </a:ext>
            </a:extLst>
          </p:cNvPr>
          <p:cNvSpPr>
            <a:spLocks noGrp="1"/>
          </p:cNvSpPr>
          <p:nvPr>
            <p:ph type="title" hasCustomPrompt="1"/>
          </p:nvPr>
        </p:nvSpPr>
        <p:spPr>
          <a:xfrm>
            <a:off x="828869" y="893674"/>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8" name="Text Placeholder 14">
            <a:extLst>
              <a:ext uri="{FF2B5EF4-FFF2-40B4-BE49-F238E27FC236}">
                <a16:creationId xmlns:a16="http://schemas.microsoft.com/office/drawing/2014/main" id="{23C10DEF-E8ED-436F-B228-86D73E3D45F4}"/>
              </a:ext>
            </a:extLst>
          </p:cNvPr>
          <p:cNvSpPr>
            <a:spLocks noGrp="1"/>
          </p:cNvSpPr>
          <p:nvPr>
            <p:ph type="body" sz="quarter" idx="13" hasCustomPrompt="1"/>
          </p:nvPr>
        </p:nvSpPr>
        <p:spPr>
          <a:xfrm>
            <a:off x="50510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4CD509E6-3210-4BEC-B28E-BFF3CBD2189F}"/>
              </a:ext>
            </a:extLst>
          </p:cNvPr>
          <p:cNvSpPr>
            <a:spLocks noGrp="1"/>
          </p:cNvSpPr>
          <p:nvPr>
            <p:ph type="body" sz="quarter" idx="16" hasCustomPrompt="1"/>
          </p:nvPr>
        </p:nvSpPr>
        <p:spPr>
          <a:xfrm>
            <a:off x="50489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1" name="Text Placeholder 14">
            <a:extLst>
              <a:ext uri="{FF2B5EF4-FFF2-40B4-BE49-F238E27FC236}">
                <a16:creationId xmlns:a16="http://schemas.microsoft.com/office/drawing/2014/main" id="{98D55AF8-203B-4573-910D-40DAA7E39133}"/>
              </a:ext>
            </a:extLst>
          </p:cNvPr>
          <p:cNvSpPr>
            <a:spLocks noGrp="1"/>
          </p:cNvSpPr>
          <p:nvPr>
            <p:ph type="body" sz="quarter" idx="17" hasCustomPrompt="1"/>
          </p:nvPr>
        </p:nvSpPr>
        <p:spPr>
          <a:xfrm>
            <a:off x="440654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AD2DFF4B-F817-4BFC-B12F-1E0457EF07BB}"/>
              </a:ext>
            </a:extLst>
          </p:cNvPr>
          <p:cNvSpPr>
            <a:spLocks noGrp="1"/>
          </p:cNvSpPr>
          <p:nvPr>
            <p:ph type="body" sz="quarter" idx="18" hasCustomPrompt="1"/>
          </p:nvPr>
        </p:nvSpPr>
        <p:spPr>
          <a:xfrm>
            <a:off x="440633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5" name="Text Placeholder 14">
            <a:extLst>
              <a:ext uri="{FF2B5EF4-FFF2-40B4-BE49-F238E27FC236}">
                <a16:creationId xmlns:a16="http://schemas.microsoft.com/office/drawing/2014/main" id="{1C8EFF5B-8675-4033-9576-3B84EED6C64C}"/>
              </a:ext>
            </a:extLst>
          </p:cNvPr>
          <p:cNvSpPr>
            <a:spLocks noGrp="1"/>
          </p:cNvSpPr>
          <p:nvPr>
            <p:ph type="body" sz="quarter" idx="19" hasCustomPrompt="1"/>
          </p:nvPr>
        </p:nvSpPr>
        <p:spPr>
          <a:xfrm>
            <a:off x="8307980" y="2216238"/>
            <a:ext cx="3387610"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6" name="Text Placeholder 17">
            <a:extLst>
              <a:ext uri="{FF2B5EF4-FFF2-40B4-BE49-F238E27FC236}">
                <a16:creationId xmlns:a16="http://schemas.microsoft.com/office/drawing/2014/main" id="{B47FAE44-E9F0-4F90-9E79-AFB6CE26F407}"/>
              </a:ext>
            </a:extLst>
          </p:cNvPr>
          <p:cNvSpPr>
            <a:spLocks noGrp="1"/>
          </p:cNvSpPr>
          <p:nvPr>
            <p:ph type="body" sz="quarter" idx="20" hasCustomPrompt="1"/>
          </p:nvPr>
        </p:nvSpPr>
        <p:spPr>
          <a:xfrm>
            <a:off x="8307772" y="2638603"/>
            <a:ext cx="3387265"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EEB9BDF-11CB-4EA0-B2E4-1CD82B6EDAB9}"/>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82940558-56C3-4F42-A159-12BF887283E1}"/>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F8091AB6-67A9-4FEE-98C9-495A1CCB10A7}"/>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924570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5036E8E-72DC-4FB2-BC8F-CA1AD2F3B9B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0" y="0"/>
            <a:ext cx="6095998" cy="6858000"/>
          </a:xfrm>
          <a:prstGeom prst="rect">
            <a:avLst/>
          </a:prstGeom>
        </p:spPr>
      </p:pic>
      <p:sp>
        <p:nvSpPr>
          <p:cNvPr id="2" name="Title 1">
            <a:extLst>
              <a:ext uri="{FF2B5EF4-FFF2-40B4-BE49-F238E27FC236}">
                <a16:creationId xmlns:a16="http://schemas.microsoft.com/office/drawing/2014/main" id="{CF5E96FC-B47B-4DA1-9369-B765A705FA9B}"/>
              </a:ext>
            </a:extLst>
          </p:cNvPr>
          <p:cNvSpPr>
            <a:spLocks noGrp="1"/>
          </p:cNvSpPr>
          <p:nvPr>
            <p:ph type="title" hasCustomPrompt="1"/>
          </p:nvPr>
        </p:nvSpPr>
        <p:spPr>
          <a:xfrm>
            <a:off x="742287" y="2068863"/>
            <a:ext cx="4594823" cy="557552"/>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1" name="Text Placeholder 12">
            <a:extLst>
              <a:ext uri="{FF2B5EF4-FFF2-40B4-BE49-F238E27FC236}">
                <a16:creationId xmlns:a16="http://schemas.microsoft.com/office/drawing/2014/main" id="{8800B990-833E-4C0D-A433-B21CF9A79B1A}"/>
              </a:ext>
            </a:extLst>
          </p:cNvPr>
          <p:cNvSpPr>
            <a:spLocks noGrp="1"/>
          </p:cNvSpPr>
          <p:nvPr>
            <p:ph type="body" sz="quarter" idx="16" hasCustomPrompt="1"/>
          </p:nvPr>
        </p:nvSpPr>
        <p:spPr>
          <a:xfrm>
            <a:off x="742287" y="2626414"/>
            <a:ext cx="4259684" cy="2859991"/>
          </a:xfrm>
          <a:prstGeom prst="rect">
            <a:avLst/>
          </a:prstGeom>
        </p:spPr>
        <p:txBody>
          <a:bodyPr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14" name="Slide Number Placeholder 5">
            <a:extLst>
              <a:ext uri="{FF2B5EF4-FFF2-40B4-BE49-F238E27FC236}">
                <a16:creationId xmlns:a16="http://schemas.microsoft.com/office/drawing/2014/main" id="{87627E8A-9EB4-41E2-8847-B5BDD7FC727E}"/>
              </a:ext>
            </a:extLst>
          </p:cNvPr>
          <p:cNvSpPr>
            <a:spLocks noGrp="1"/>
          </p:cNvSpPr>
          <p:nvPr>
            <p:ph type="sldNum" sz="quarter" idx="12"/>
          </p:nvPr>
        </p:nvSpPr>
        <p:spPr>
          <a:xfrm>
            <a:off x="753862" y="6356350"/>
            <a:ext cx="2743200" cy="365125"/>
          </a:xfrm>
        </p:spPr>
        <p:txBody>
          <a:bodyPr/>
          <a:lstStyle>
            <a:lvl1pPr>
              <a:defRPr>
                <a:solidFill>
                  <a:schemeClr val="bg1"/>
                </a:solidFill>
              </a:defRPr>
            </a:lvl1pPr>
          </a:lstStyle>
          <a:p>
            <a:fld id="{7A9E80BB-C0DF-4F1B-8821-E3FD53412EFF}" type="slidenum">
              <a:rPr lang="en-US" smtClean="0"/>
              <a:pPr/>
              <a:t>‹#›</a:t>
            </a:fld>
            <a:endParaRPr lang="en-US" dirty="0"/>
          </a:p>
        </p:txBody>
      </p:sp>
      <p:sp>
        <p:nvSpPr>
          <p:cNvPr id="7" name="Picture Placeholder 6">
            <a:extLst>
              <a:ext uri="{FF2B5EF4-FFF2-40B4-BE49-F238E27FC236}">
                <a16:creationId xmlns:a16="http://schemas.microsoft.com/office/drawing/2014/main" id="{162D8A98-3508-4B88-A239-BBFF76D51F45}"/>
              </a:ext>
            </a:extLst>
          </p:cNvPr>
          <p:cNvSpPr>
            <a:spLocks noGrp="1"/>
          </p:cNvSpPr>
          <p:nvPr>
            <p:ph type="pic" sz="quarter" idx="13" hasCustomPrompt="1"/>
          </p:nvPr>
        </p:nvSpPr>
        <p:spPr>
          <a:xfrm>
            <a:off x="6096000" y="0"/>
            <a:ext cx="6096000" cy="3429000"/>
          </a:xfrm>
          <a:prstGeom prst="rect">
            <a:avLst/>
          </a:prstGeom>
          <a:solidFill>
            <a:schemeClr val="accent2"/>
          </a:solidFill>
        </p:spPr>
        <p:txBody>
          <a:bodyPr/>
          <a:lstStyle>
            <a:lvl1pPr marL="0" indent="0" algn="ctr">
              <a:buNone/>
              <a:defRPr/>
            </a:lvl1pPr>
          </a:lstStyle>
          <a:p>
            <a:r>
              <a:rPr lang="en-US" dirty="0"/>
              <a:t>Click to add photo</a:t>
            </a:r>
          </a:p>
        </p:txBody>
      </p:sp>
      <p:sp>
        <p:nvSpPr>
          <p:cNvPr id="8" name="Picture Placeholder 6">
            <a:extLst>
              <a:ext uri="{FF2B5EF4-FFF2-40B4-BE49-F238E27FC236}">
                <a16:creationId xmlns:a16="http://schemas.microsoft.com/office/drawing/2014/main" id="{6C103218-0175-45B7-900A-DF77A2CC6BE8}"/>
              </a:ext>
            </a:extLst>
          </p:cNvPr>
          <p:cNvSpPr>
            <a:spLocks noGrp="1"/>
          </p:cNvSpPr>
          <p:nvPr>
            <p:ph type="pic" sz="quarter" idx="14" hasCustomPrompt="1"/>
          </p:nvPr>
        </p:nvSpPr>
        <p:spPr>
          <a:xfrm>
            <a:off x="6095999" y="3429000"/>
            <a:ext cx="6096000" cy="3429000"/>
          </a:xfrm>
          <a:prstGeom prst="rect">
            <a:avLst/>
          </a:prstGeo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8F1478D8-A909-4307-9777-531032CF2943}"/>
              </a:ext>
            </a:extLst>
          </p:cNvPr>
          <p:cNvSpPr>
            <a:spLocks noGrp="1"/>
          </p:cNvSpPr>
          <p:nvPr>
            <p:ph type="ftr" sz="quarter" idx="11"/>
          </p:nvPr>
        </p:nvSpPr>
        <p:spPr>
          <a:xfrm>
            <a:off x="6095998" y="6356350"/>
            <a:ext cx="3249170" cy="501649"/>
          </a:xfrm>
          <a:solidFill>
            <a:schemeClr val="accent1">
              <a:lumMod val="50000"/>
              <a:alpha val="9000"/>
            </a:schemeClr>
          </a:solidFill>
        </p:spPr>
        <p:txBody>
          <a:bodyPr lIns="365760" bIns="182880" anchor="b"/>
          <a:lstStyle>
            <a:lvl1pPr algn="l">
              <a:defRPr>
                <a:solidFill>
                  <a:schemeClr val="bg1"/>
                </a:solidFill>
              </a:defRPr>
            </a:lvl1pPr>
          </a:lstStyle>
          <a:p>
            <a:r>
              <a:rPr lang="en-US" dirty="0"/>
              <a:t>Presentation Title</a:t>
            </a:r>
          </a:p>
        </p:txBody>
      </p:sp>
      <p:sp>
        <p:nvSpPr>
          <p:cNvPr id="12" name="Date Placeholder 3">
            <a:extLst>
              <a:ext uri="{FF2B5EF4-FFF2-40B4-BE49-F238E27FC236}">
                <a16:creationId xmlns:a16="http://schemas.microsoft.com/office/drawing/2014/main" id="{F33DDC16-EF3C-4507-A82A-86B1B82C8670}"/>
              </a:ext>
            </a:extLst>
          </p:cNvPr>
          <p:cNvSpPr>
            <a:spLocks noGrp="1"/>
          </p:cNvSpPr>
          <p:nvPr>
            <p:ph type="dt" sz="half" idx="10"/>
          </p:nvPr>
        </p:nvSpPr>
        <p:spPr>
          <a:xfrm>
            <a:off x="9345167" y="6356350"/>
            <a:ext cx="2846831" cy="501650"/>
          </a:xfrm>
          <a:solidFill>
            <a:schemeClr val="accent1">
              <a:lumMod val="50000"/>
              <a:alpha val="9000"/>
            </a:schemeClr>
          </a:solidFill>
        </p:spPr>
        <p:txBody>
          <a:bodyPr rIns="594360" bIns="182880" anchor="b"/>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052999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E42000-EF35-469E-8324-0C7BD97EF713}"/>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126FEB11-3B93-4C0A-A820-D5B092929BBB}"/>
              </a:ext>
            </a:extLst>
          </p:cNvPr>
          <p:cNvSpPr>
            <a:spLocks noGrp="1"/>
          </p:cNvSpPr>
          <p:nvPr>
            <p:ph type="title" hasCustomPrompt="1"/>
          </p:nvPr>
        </p:nvSpPr>
        <p:spPr>
          <a:xfrm>
            <a:off x="0" y="0"/>
            <a:ext cx="5575851" cy="4210387"/>
          </a:xfrm>
          <a:prstGeom prst="rect">
            <a:avLst/>
          </a:prstGeom>
          <a:solidFill>
            <a:schemeClr val="accent1">
              <a:lumMod val="50000"/>
              <a:alpha val="9000"/>
            </a:schemeClr>
          </a:solidFill>
        </p:spPr>
        <p:txBody>
          <a:bodyPr lIns="868680" bIns="182880" anchor="b"/>
          <a:lstStyle>
            <a:lvl1pPr>
              <a:defRPr sz="3200" cap="all" spc="200" baseline="0">
                <a:solidFill>
                  <a:schemeClr val="bg1"/>
                </a:solidFill>
              </a:defRPr>
            </a:lvl1pPr>
          </a:lstStyle>
          <a:p>
            <a:r>
              <a:rPr lang="en-US" dirty="0"/>
              <a:t>add title</a:t>
            </a:r>
          </a:p>
        </p:txBody>
      </p:sp>
      <p:sp>
        <p:nvSpPr>
          <p:cNvPr id="8" name="Text Placeholder 12">
            <a:extLst>
              <a:ext uri="{FF2B5EF4-FFF2-40B4-BE49-F238E27FC236}">
                <a16:creationId xmlns:a16="http://schemas.microsoft.com/office/drawing/2014/main" id="{CE695F7E-76BA-4A5F-9C71-C47DD1B567BA}"/>
              </a:ext>
            </a:extLst>
          </p:cNvPr>
          <p:cNvSpPr>
            <a:spLocks noGrp="1"/>
          </p:cNvSpPr>
          <p:nvPr>
            <p:ph type="body" sz="quarter" idx="16" hasCustomPrompt="1"/>
          </p:nvPr>
        </p:nvSpPr>
        <p:spPr>
          <a:xfrm>
            <a:off x="-1" y="4210388"/>
            <a:ext cx="5575849" cy="2118216"/>
          </a:xfrm>
          <a:prstGeom prst="rect">
            <a:avLst/>
          </a:prstGeom>
          <a:solidFill>
            <a:schemeClr val="accent1">
              <a:lumMod val="50000"/>
              <a:alpha val="9000"/>
            </a:schemeClr>
          </a:solidFill>
        </p:spPr>
        <p:txBody>
          <a:bodyPr lIns="822960"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3" name="Date Placeholder 2">
            <a:extLst>
              <a:ext uri="{FF2B5EF4-FFF2-40B4-BE49-F238E27FC236}">
                <a16:creationId xmlns:a16="http://schemas.microsoft.com/office/drawing/2014/main" id="{53BEB306-C51D-4724-AA0E-9EFA95D698D7}"/>
              </a:ext>
            </a:extLst>
          </p:cNvPr>
          <p:cNvSpPr>
            <a:spLocks noGrp="1"/>
          </p:cNvSpPr>
          <p:nvPr>
            <p:ph type="dt" sz="half" idx="10"/>
          </p:nvPr>
        </p:nvSpPr>
        <p:spPr>
          <a:xfrm>
            <a:off x="8694940" y="6328604"/>
            <a:ext cx="3497060" cy="529396"/>
          </a:xfrm>
          <a:solidFill>
            <a:schemeClr val="accent1">
              <a:lumMod val="50000"/>
              <a:alpha val="9000"/>
            </a:schemeClr>
          </a:solidFill>
        </p:spPr>
        <p:txBody>
          <a:bodyPr rIns="585216" bIns="182880"/>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685546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11/27/2022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742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CBA8-B670-42D7-A41A-9EEF34539A81}"/>
              </a:ext>
            </a:extLst>
          </p:cNvPr>
          <p:cNvSpPr>
            <a:spLocks noGrp="1"/>
          </p:cNvSpPr>
          <p:nvPr>
            <p:ph type="title" hasCustomPrompt="1"/>
          </p:nvPr>
        </p:nvSpPr>
        <p:spPr>
          <a:xfrm>
            <a:off x="6559826" y="1209670"/>
            <a:ext cx="5135764" cy="495300"/>
          </a:xfrm>
          <a:prstGeom prst="rect">
            <a:avLst/>
          </a:prstGeom>
        </p:spPr>
        <p:txBody>
          <a:bodyPr/>
          <a:lstStyle>
            <a:lvl1pPr>
              <a:defRPr sz="3200" cap="all" spc="200" baseline="0">
                <a:solidFill>
                  <a:schemeClr val="bg1"/>
                </a:solidFill>
              </a:defRPr>
            </a:lvl1pPr>
          </a:lstStyle>
          <a:p>
            <a:r>
              <a:rPr lang="en-US" dirty="0"/>
              <a:t>Click to add title</a:t>
            </a:r>
          </a:p>
        </p:txBody>
      </p:sp>
      <p:sp>
        <p:nvSpPr>
          <p:cNvPr id="8" name="Picture Placeholder 7">
            <a:extLst>
              <a:ext uri="{FF2B5EF4-FFF2-40B4-BE49-F238E27FC236}">
                <a16:creationId xmlns:a16="http://schemas.microsoft.com/office/drawing/2014/main" id="{4D74CE58-DADF-49AA-ACA2-255E4E0CEFF3}"/>
              </a:ext>
            </a:extLst>
          </p:cNvPr>
          <p:cNvSpPr>
            <a:spLocks noGrp="1"/>
          </p:cNvSpPr>
          <p:nvPr>
            <p:ph type="pic" sz="quarter" idx="13"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14" name="Text Placeholder 12">
            <a:extLst>
              <a:ext uri="{FF2B5EF4-FFF2-40B4-BE49-F238E27FC236}">
                <a16:creationId xmlns:a16="http://schemas.microsoft.com/office/drawing/2014/main" id="{908065E7-24BC-4E6E-B716-10D3EFBE36B5}"/>
              </a:ext>
            </a:extLst>
          </p:cNvPr>
          <p:cNvSpPr>
            <a:spLocks noGrp="1"/>
          </p:cNvSpPr>
          <p:nvPr>
            <p:ph type="body" sz="quarter" idx="15" hasCustomPrompt="1"/>
          </p:nvPr>
        </p:nvSpPr>
        <p:spPr>
          <a:xfrm>
            <a:off x="6559826" y="1789866"/>
            <a:ext cx="5135764" cy="3577259"/>
          </a:xfrm>
          <a:prstGeom prst="rect">
            <a:avLst/>
          </a:prstGeom>
        </p:spPr>
        <p:txBody>
          <a:bodyPr/>
          <a:lstStyle>
            <a:lvl1pPr marL="0" indent="0">
              <a:lnSpc>
                <a:spcPct val="125000"/>
              </a:lnSpc>
              <a:buNone/>
              <a:defRPr sz="1800" cap="none" spc="100" baseline="0">
                <a:solidFill>
                  <a:schemeClr val="bg1"/>
                </a:solidFill>
                <a:latin typeface="+mn-lt"/>
              </a:defRPr>
            </a:lvl1pPr>
          </a:lstStyle>
          <a:p>
            <a:pPr lvl="0"/>
            <a:r>
              <a:rPr lang="en-US" dirty="0"/>
              <a:t>Click to add text</a:t>
            </a:r>
          </a:p>
        </p:txBody>
      </p:sp>
      <p:sp>
        <p:nvSpPr>
          <p:cNvPr id="6" name="Slide Number Placeholder 5">
            <a:extLst>
              <a:ext uri="{FF2B5EF4-FFF2-40B4-BE49-F238E27FC236}">
                <a16:creationId xmlns:a16="http://schemas.microsoft.com/office/drawing/2014/main" id="{F66810BB-89E8-42E9-835D-08D37EEA1DB7}"/>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1BA8AC4F-C5EE-4991-A325-A93AAFB46579}"/>
              </a:ext>
            </a:extLst>
          </p:cNvPr>
          <p:cNvSpPr>
            <a:spLocks noGrp="1"/>
          </p:cNvSpPr>
          <p:nvPr>
            <p:ph type="ftr" sz="quarter" idx="11"/>
          </p:nvPr>
        </p:nvSpPr>
        <p:spPr>
          <a:xfrm>
            <a:off x="6373368" y="6356350"/>
            <a:ext cx="2971800" cy="365125"/>
          </a:xfrm>
        </p:spPr>
        <p:txBody>
          <a:bodyPr/>
          <a:lstStyle>
            <a:lvl1pPr algn="l">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8E67D8A0-22D0-4A0F-9295-1F6FA4AAC442}"/>
              </a:ext>
            </a:extLst>
          </p:cNvPr>
          <p:cNvSpPr>
            <a:spLocks noGrp="1"/>
          </p:cNvSpPr>
          <p:nvPr>
            <p:ph type="dt" sz="half" idx="10"/>
          </p:nvPr>
        </p:nvSpPr>
        <p:spPr>
          <a:xfrm>
            <a:off x="9939528" y="6356350"/>
            <a:ext cx="1756062"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91946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B531-EB7A-4EBE-8F44-25261902B913}"/>
              </a:ext>
            </a:extLst>
          </p:cNvPr>
          <p:cNvSpPr>
            <a:spLocks noGrp="1"/>
          </p:cNvSpPr>
          <p:nvPr>
            <p:ph type="title" hasCustomPrompt="1"/>
          </p:nvPr>
        </p:nvSpPr>
        <p:spPr>
          <a:xfrm>
            <a:off x="1107463" y="986268"/>
            <a:ext cx="2893813" cy="1034385"/>
          </a:xfrm>
          <a:prstGeom prst="rect">
            <a:avLst/>
          </a:prstGeom>
        </p:spPr>
        <p:txBody>
          <a:bodyPr anchor="ctr"/>
          <a:lstStyle>
            <a:lvl1pPr algn="r">
              <a:defRPr sz="3200" cap="all" spc="200" baseline="0">
                <a:solidFill>
                  <a:schemeClr val="accent1"/>
                </a:solidFill>
              </a:defRPr>
            </a:lvl1pPr>
          </a:lstStyle>
          <a:p>
            <a:r>
              <a:rPr lang="en-US" dirty="0"/>
              <a:t>Click to add title</a:t>
            </a:r>
          </a:p>
        </p:txBody>
      </p:sp>
      <p:sp>
        <p:nvSpPr>
          <p:cNvPr id="9" name="Text Placeholder 12">
            <a:extLst>
              <a:ext uri="{FF2B5EF4-FFF2-40B4-BE49-F238E27FC236}">
                <a16:creationId xmlns:a16="http://schemas.microsoft.com/office/drawing/2014/main" id="{546163CD-B898-4FBF-A465-61F3E3E87054}"/>
              </a:ext>
            </a:extLst>
          </p:cNvPr>
          <p:cNvSpPr>
            <a:spLocks noGrp="1"/>
          </p:cNvSpPr>
          <p:nvPr>
            <p:ph type="body" sz="quarter" idx="15" hasCustomPrompt="1"/>
          </p:nvPr>
        </p:nvSpPr>
        <p:spPr>
          <a:xfrm>
            <a:off x="4541407" y="699461"/>
            <a:ext cx="6547507" cy="1552015"/>
          </a:xfrm>
          <a:prstGeom prst="rect">
            <a:avLst/>
          </a:prstGeom>
        </p:spPr>
        <p:txBody>
          <a:bodyPr anchor="ctr"/>
          <a:lstStyle>
            <a:lvl1pPr marL="0" indent="0">
              <a:lnSpc>
                <a:spcPct val="125000"/>
              </a:lnSpc>
              <a:buNone/>
              <a:defRPr sz="1600" cap="none" spc="100" baseline="0">
                <a:solidFill>
                  <a:schemeClr val="tx1"/>
                </a:solidFill>
                <a:latin typeface="+mn-lt"/>
              </a:defRPr>
            </a:lvl1pPr>
          </a:lstStyle>
          <a:p>
            <a:pPr lvl="0"/>
            <a:r>
              <a:rPr lang="en-US" dirty="0"/>
              <a:t>Click to add text</a:t>
            </a:r>
          </a:p>
        </p:txBody>
      </p:sp>
      <p:sp>
        <p:nvSpPr>
          <p:cNvPr id="7" name="Picture Placeholder 7">
            <a:extLst>
              <a:ext uri="{FF2B5EF4-FFF2-40B4-BE49-F238E27FC236}">
                <a16:creationId xmlns:a16="http://schemas.microsoft.com/office/drawing/2014/main" id="{E661CDF2-6D55-4CB0-89A5-D6E2B7AA8997}"/>
              </a:ext>
            </a:extLst>
          </p:cNvPr>
          <p:cNvSpPr>
            <a:spLocks noGrp="1"/>
          </p:cNvSpPr>
          <p:nvPr>
            <p:ph type="pic" sz="quarter" idx="13" hasCustomPrompt="1"/>
          </p:nvPr>
        </p:nvSpPr>
        <p:spPr>
          <a:xfrm>
            <a:off x="0" y="2993571"/>
            <a:ext cx="12192000" cy="3864429"/>
          </a:xfrm>
          <a:prstGeom prst="rect">
            <a:avLst/>
          </a:prstGeom>
        </p:spPr>
        <p:txBody>
          <a:bodyPr/>
          <a:lstStyle>
            <a:lvl1pPr marL="0" indent="0" algn="ctr">
              <a:buNone/>
              <a:defRPr/>
            </a:lvl1pPr>
          </a:lstStyle>
          <a:p>
            <a:r>
              <a:rPr lang="en-US" dirty="0"/>
              <a:t>Click to add photo</a:t>
            </a:r>
          </a:p>
        </p:txBody>
      </p:sp>
      <p:sp>
        <p:nvSpPr>
          <p:cNvPr id="6" name="Slide Number Placeholder 5">
            <a:extLst>
              <a:ext uri="{FF2B5EF4-FFF2-40B4-BE49-F238E27FC236}">
                <a16:creationId xmlns:a16="http://schemas.microsoft.com/office/drawing/2014/main" id="{32125E9E-378B-4941-AEA1-E4C3CD15110E}"/>
              </a:ext>
            </a:extLst>
          </p:cNvPr>
          <p:cNvSpPr>
            <a:spLocks noGrp="1"/>
          </p:cNvSpPr>
          <p:nvPr>
            <p:ph type="sldNum" sz="quarter" idx="12"/>
          </p:nvPr>
        </p:nvSpPr>
        <p:spPr>
          <a:xfrm>
            <a:off x="0" y="6356350"/>
            <a:ext cx="3497062" cy="501650"/>
          </a:xfrm>
          <a:solidFill>
            <a:schemeClr val="accent6">
              <a:alpha val="7000"/>
            </a:schemeClr>
          </a:solidFill>
        </p:spPr>
        <p:txBody>
          <a:bodyPr lIns="841248" bIns="137160"/>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7F02E291-B9AF-4251-9B9C-431263778138}"/>
              </a:ext>
            </a:extLst>
          </p:cNvPr>
          <p:cNvSpPr>
            <a:spLocks noGrp="1"/>
          </p:cNvSpPr>
          <p:nvPr>
            <p:ph type="ftr" sz="quarter" idx="11"/>
          </p:nvPr>
        </p:nvSpPr>
        <p:spPr>
          <a:xfrm>
            <a:off x="3497062" y="6356350"/>
            <a:ext cx="5197878" cy="501650"/>
          </a:xfrm>
          <a:solidFill>
            <a:schemeClr val="accent6">
              <a:alpha val="7000"/>
            </a:schemeClr>
          </a:solidFill>
        </p:spPr>
        <p:txBody>
          <a:bodyPr bIns="182880"/>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E2657E80-C904-497A-A70B-BB9ADEB338C1}"/>
              </a:ext>
            </a:extLst>
          </p:cNvPr>
          <p:cNvSpPr>
            <a:spLocks noGrp="1"/>
          </p:cNvSpPr>
          <p:nvPr>
            <p:ph type="dt" sz="half" idx="10"/>
          </p:nvPr>
        </p:nvSpPr>
        <p:spPr>
          <a:xfrm>
            <a:off x="8694940" y="6356350"/>
            <a:ext cx="3497060" cy="501650"/>
          </a:xfrm>
          <a:solidFill>
            <a:schemeClr val="accent6">
              <a:alpha val="7000"/>
            </a:schemeClr>
          </a:solidFill>
        </p:spPr>
        <p:txBody>
          <a:bodyPr rIns="576072" bIns="182880"/>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3183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FA64E0E-E550-49C2-B38B-9C648C6A5BB6}"/>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578B791D-4947-41E3-B728-76AB29D7C5A8}"/>
              </a:ext>
            </a:extLst>
          </p:cNvPr>
          <p:cNvSpPr>
            <a:spLocks noGrp="1"/>
          </p:cNvSpPr>
          <p:nvPr>
            <p:ph type="title" hasCustomPrompt="1"/>
          </p:nvPr>
        </p:nvSpPr>
        <p:spPr>
          <a:xfrm>
            <a:off x="8171176" y="0"/>
            <a:ext cx="4020824" cy="2300397"/>
          </a:xfrm>
          <a:prstGeom prst="rect">
            <a:avLst/>
          </a:prstGeom>
          <a:solidFill>
            <a:schemeClr val="accent6">
              <a:lumMod val="60000"/>
              <a:lumOff val="40000"/>
              <a:alpha val="5000"/>
            </a:schemeClr>
          </a:solidFill>
        </p:spPr>
        <p:txBody>
          <a:bodyPr rIns="822960" anchor="b"/>
          <a:lstStyle>
            <a:lvl1pPr>
              <a:lnSpc>
                <a:spcPct val="80000"/>
              </a:lnSpc>
              <a:defRPr sz="4800" cap="all" spc="200" baseline="0">
                <a:solidFill>
                  <a:schemeClr val="accent2"/>
                </a:solidFill>
              </a:defRPr>
            </a:lvl1pPr>
          </a:lstStyle>
          <a:p>
            <a:r>
              <a:rPr lang="en-US" dirty="0"/>
              <a:t>Click to add title</a:t>
            </a:r>
          </a:p>
        </p:txBody>
      </p:sp>
      <p:sp>
        <p:nvSpPr>
          <p:cNvPr id="10" name="Text Placeholder 12">
            <a:extLst>
              <a:ext uri="{FF2B5EF4-FFF2-40B4-BE49-F238E27FC236}">
                <a16:creationId xmlns:a16="http://schemas.microsoft.com/office/drawing/2014/main" id="{3B94FF5B-17D8-4363-BD43-E7FFC770F6AD}"/>
              </a:ext>
            </a:extLst>
          </p:cNvPr>
          <p:cNvSpPr>
            <a:spLocks noGrp="1"/>
          </p:cNvSpPr>
          <p:nvPr>
            <p:ph type="body" sz="quarter" idx="15" hasCustomPrompt="1"/>
          </p:nvPr>
        </p:nvSpPr>
        <p:spPr>
          <a:xfrm>
            <a:off x="8171176" y="2300396"/>
            <a:ext cx="4020824" cy="4557603"/>
          </a:xfrm>
          <a:prstGeom prst="rect">
            <a:avLst/>
          </a:prstGeom>
          <a:solidFill>
            <a:schemeClr val="accent6">
              <a:lumMod val="60000"/>
              <a:lumOff val="40000"/>
              <a:alpha val="5000"/>
            </a:schemeClr>
          </a:solidFill>
        </p:spPr>
        <p:txBody>
          <a:bodyPr tIns="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48409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985EDE1-FE1A-4043-AB3E-E13190B7877B}"/>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4" name="Title 3">
            <a:extLst>
              <a:ext uri="{FF2B5EF4-FFF2-40B4-BE49-F238E27FC236}">
                <a16:creationId xmlns:a16="http://schemas.microsoft.com/office/drawing/2014/main" id="{CF8FCAF0-1279-48CD-BFE0-EFED8A6779B5}"/>
              </a:ext>
            </a:extLst>
          </p:cNvPr>
          <p:cNvSpPr>
            <a:spLocks noGrp="1"/>
          </p:cNvSpPr>
          <p:nvPr>
            <p:ph type="title" hasCustomPrompt="1"/>
          </p:nvPr>
        </p:nvSpPr>
        <p:spPr>
          <a:xfrm>
            <a:off x="735562" y="522081"/>
            <a:ext cx="10515600" cy="495300"/>
          </a:xfrm>
          <a:prstGeom prst="rect">
            <a:avLst/>
          </a:prstGeom>
        </p:spPr>
        <p:txBody>
          <a:bodyPr anchor="ctr"/>
          <a:lstStyle>
            <a:lvl1pPr>
              <a:defRPr sz="3200" cap="all" spc="200"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74EAAD25-9222-493C-B78E-39CBE372C976}"/>
              </a:ext>
            </a:extLst>
          </p:cNvPr>
          <p:cNvSpPr>
            <a:spLocks noGrp="1"/>
          </p:cNvSpPr>
          <p:nvPr>
            <p:ph sz="quarter" idx="15" hasCustomPrompt="1"/>
          </p:nvPr>
        </p:nvSpPr>
        <p:spPr>
          <a:xfrm>
            <a:off x="753862" y="2025650"/>
            <a:ext cx="10580888" cy="4005263"/>
          </a:xfrm>
          <a:prstGeom prst="rect">
            <a:avLst/>
          </a:prstGeom>
        </p:spPr>
        <p:txBody>
          <a:bodyPr/>
          <a:lstStyle>
            <a:lvl1pPr marL="0" indent="0">
              <a:buNone/>
              <a:defRPr sz="2000"/>
            </a:lvl1pPr>
          </a:lstStyle>
          <a:p>
            <a:pPr lvl="0"/>
            <a:r>
              <a:rPr lang="en-US" dirty="0"/>
              <a:t>Click to add content</a:t>
            </a:r>
          </a:p>
        </p:txBody>
      </p:sp>
      <p:sp>
        <p:nvSpPr>
          <p:cNvPr id="9" name="Slide Number Placeholder 8">
            <a:extLst>
              <a:ext uri="{FF2B5EF4-FFF2-40B4-BE49-F238E27FC236}">
                <a16:creationId xmlns:a16="http://schemas.microsoft.com/office/drawing/2014/main" id="{2FBDEB8E-59E0-4561-A350-0EDC248A14AB}"/>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8" name="Footer Placeholder 7">
            <a:extLst>
              <a:ext uri="{FF2B5EF4-FFF2-40B4-BE49-F238E27FC236}">
                <a16:creationId xmlns:a16="http://schemas.microsoft.com/office/drawing/2014/main" id="{9A9F8B16-6E70-48F1-ABCB-F2148C86D8E0}"/>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7" name="Date Placeholder 6">
            <a:extLst>
              <a:ext uri="{FF2B5EF4-FFF2-40B4-BE49-F238E27FC236}">
                <a16:creationId xmlns:a16="http://schemas.microsoft.com/office/drawing/2014/main" id="{4BEE72C9-BAB9-4BA3-B9CD-76AF01FEE23F}"/>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326018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bg>
      <p:bgPr>
        <a:solidFill>
          <a:schemeClr val="accent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13D239-DB55-46D9-B88F-C809680A292B}"/>
              </a:ext>
              <a:ext uri="{C183D7F6-B498-43B3-948B-1728B52AA6E4}">
                <adec:decorative xmlns:adec="http://schemas.microsoft.com/office/drawing/2017/decorative" val="1"/>
              </a:ext>
            </a:extLst>
          </p:cNvPr>
          <p:cNvSpPr/>
          <p:nvPr userDrawn="1"/>
        </p:nvSpPr>
        <p:spPr>
          <a:xfrm>
            <a:off x="0" y="0"/>
            <a:ext cx="8153398"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2">
            <a:extLst>
              <a:ext uri="{FF2B5EF4-FFF2-40B4-BE49-F238E27FC236}">
                <a16:creationId xmlns:a16="http://schemas.microsoft.com/office/drawing/2014/main" id="{19D5FC72-7358-4D0F-9641-569FD46E3CE0}"/>
              </a:ext>
            </a:extLst>
          </p:cNvPr>
          <p:cNvSpPr>
            <a:spLocks noGrp="1"/>
          </p:cNvSpPr>
          <p:nvPr>
            <p:ph type="title" hasCustomPrompt="1"/>
          </p:nvPr>
        </p:nvSpPr>
        <p:spPr>
          <a:xfrm>
            <a:off x="763193" y="546310"/>
            <a:ext cx="7121174" cy="495301"/>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F33C1F73-10F3-4E1E-9979-32DF285843BC}"/>
              </a:ext>
            </a:extLst>
          </p:cNvPr>
          <p:cNvSpPr>
            <a:spLocks noGrp="1"/>
          </p:cNvSpPr>
          <p:nvPr>
            <p:ph sz="quarter" idx="15" hasCustomPrompt="1"/>
          </p:nvPr>
        </p:nvSpPr>
        <p:spPr>
          <a:xfrm>
            <a:off x="847725" y="1528474"/>
            <a:ext cx="6450013" cy="4128733"/>
          </a:xfrm>
          <a:prstGeom prst="rect">
            <a:avLst/>
          </a:prstGeom>
        </p:spPr>
        <p:txBody>
          <a:bodyPr/>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5" name="Slide Number Placeholder 4">
            <a:extLst>
              <a:ext uri="{FF2B5EF4-FFF2-40B4-BE49-F238E27FC236}">
                <a16:creationId xmlns:a16="http://schemas.microsoft.com/office/drawing/2014/main" id="{C7EB65BE-7BDE-4397-B2E2-054F84A8664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CBED511C-2385-406C-93EF-6DBAA0E30764}"/>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7" name="Picture Placeholder 7">
            <a:extLst>
              <a:ext uri="{FF2B5EF4-FFF2-40B4-BE49-F238E27FC236}">
                <a16:creationId xmlns:a16="http://schemas.microsoft.com/office/drawing/2014/main" id="{52731805-E2BE-413D-92F8-D2E87559B22B}"/>
              </a:ext>
            </a:extLst>
          </p:cNvPr>
          <p:cNvSpPr>
            <a:spLocks noGrp="1"/>
          </p:cNvSpPr>
          <p:nvPr>
            <p:ph type="pic" sz="quarter" idx="13" hasCustomPrompt="1"/>
          </p:nvPr>
        </p:nvSpPr>
        <p:spPr>
          <a:xfrm>
            <a:off x="8153398" y="0"/>
            <a:ext cx="4038602" cy="6858000"/>
          </a:xfrm>
          <a:prstGeom prst="rect">
            <a:avLst/>
          </a:prstGeom>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859D6116-4671-4C7B-A118-E31B1369C016}"/>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86038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650337A3-2F47-4D9A-B240-572DD3AE3F14}"/>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8" name="Title 7">
            <a:extLst>
              <a:ext uri="{FF2B5EF4-FFF2-40B4-BE49-F238E27FC236}">
                <a16:creationId xmlns:a16="http://schemas.microsoft.com/office/drawing/2014/main" id="{83DDD687-62AC-4FD3-A6C3-9857FD318759}"/>
              </a:ext>
            </a:extLst>
          </p:cNvPr>
          <p:cNvSpPr>
            <a:spLocks noGrp="1"/>
          </p:cNvSpPr>
          <p:nvPr>
            <p:ph type="title" hasCustomPrompt="1"/>
          </p:nvPr>
        </p:nvSpPr>
        <p:spPr>
          <a:xfrm>
            <a:off x="0" y="0"/>
            <a:ext cx="5970123" cy="4684719"/>
          </a:xfrm>
          <a:prstGeom prst="rect">
            <a:avLst/>
          </a:prstGeom>
          <a:solidFill>
            <a:schemeClr val="accent1">
              <a:lumMod val="50000"/>
              <a:alpha val="9000"/>
            </a:schemeClr>
          </a:solidFill>
        </p:spPr>
        <p:txBody>
          <a:bodyPr lIns="822960" anchor="b"/>
          <a:lstStyle>
            <a:lvl1pPr>
              <a:lnSpc>
                <a:spcPct val="80000"/>
              </a:lnSpc>
              <a:spcBef>
                <a:spcPts val="1000"/>
              </a:spcBef>
              <a:defRPr sz="4000" cap="all" spc="200" baseline="0">
                <a:solidFill>
                  <a:schemeClr val="accent2"/>
                </a:solidFill>
              </a:defRPr>
            </a:lvl1pPr>
          </a:lstStyle>
          <a:p>
            <a:r>
              <a:rPr lang="en-US" dirty="0"/>
              <a:t>Click to add title</a:t>
            </a:r>
          </a:p>
        </p:txBody>
      </p:sp>
      <p:sp>
        <p:nvSpPr>
          <p:cNvPr id="7" name="Text Placeholder 12">
            <a:extLst>
              <a:ext uri="{FF2B5EF4-FFF2-40B4-BE49-F238E27FC236}">
                <a16:creationId xmlns:a16="http://schemas.microsoft.com/office/drawing/2014/main" id="{72DB0EA3-58EE-48BD-8592-2D27FEC19C6F}"/>
              </a:ext>
            </a:extLst>
          </p:cNvPr>
          <p:cNvSpPr>
            <a:spLocks noGrp="1"/>
          </p:cNvSpPr>
          <p:nvPr>
            <p:ph type="body" sz="quarter" idx="15" hasCustomPrompt="1"/>
          </p:nvPr>
        </p:nvSpPr>
        <p:spPr>
          <a:xfrm>
            <a:off x="0" y="4684719"/>
            <a:ext cx="5970123" cy="2173281"/>
          </a:xfrm>
          <a:prstGeom prst="rect">
            <a:avLst/>
          </a:prstGeom>
          <a:solidFill>
            <a:schemeClr val="accent1">
              <a:lumMod val="50000"/>
              <a:alpha val="9000"/>
            </a:schemeClr>
          </a:solidFill>
        </p:spPr>
        <p:txBody>
          <a:bodyPr lIns="822960" tIns="18288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
        <p:nvSpPr>
          <p:cNvPr id="4" name="Slide Number Placeholder 3">
            <a:extLst>
              <a:ext uri="{FF2B5EF4-FFF2-40B4-BE49-F238E27FC236}">
                <a16:creationId xmlns:a16="http://schemas.microsoft.com/office/drawing/2014/main" id="{22D3E4EC-869C-4BBF-B0EC-C2DCA31439FC}"/>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3" name="Footer Placeholder 2">
            <a:extLst>
              <a:ext uri="{FF2B5EF4-FFF2-40B4-BE49-F238E27FC236}">
                <a16:creationId xmlns:a16="http://schemas.microsoft.com/office/drawing/2014/main" id="{5D793A8E-14B8-4534-832A-F3787F7352F0}"/>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2" name="Date Placeholder 1">
            <a:extLst>
              <a:ext uri="{FF2B5EF4-FFF2-40B4-BE49-F238E27FC236}">
                <a16:creationId xmlns:a16="http://schemas.microsoft.com/office/drawing/2014/main" id="{AA466EFA-EBB1-46E4-BC21-6BD36CBA4E5C}"/>
              </a:ext>
            </a:extLst>
          </p:cNvPr>
          <p:cNvSpPr>
            <a:spLocks noGrp="1"/>
          </p:cNvSpPr>
          <p:nvPr>
            <p:ph type="dt" sz="half" idx="10"/>
          </p:nvPr>
        </p:nvSpPr>
        <p:spPr/>
        <p:txBody>
          <a:bodyPr/>
          <a:lstStyle>
            <a:lvl1pPr>
              <a:defRPr>
                <a:solidFill>
                  <a:schemeClr val="bg1"/>
                </a:solidFill>
              </a:defRPr>
            </a:lvl1pPr>
          </a:lstStyle>
          <a:p>
            <a:r>
              <a:rPr lang="en-US" dirty="0"/>
              <a:t>20XX</a:t>
            </a:r>
          </a:p>
        </p:txBody>
      </p:sp>
      <p:pic>
        <p:nvPicPr>
          <p:cNvPr id="9" name="Graphic 8">
            <a:extLst>
              <a:ext uri="{FF2B5EF4-FFF2-40B4-BE49-F238E27FC236}">
                <a16:creationId xmlns:a16="http://schemas.microsoft.com/office/drawing/2014/main" id="{EE2DC116-1C4B-4BAE-B1C8-8EA04BBB8331}"/>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5970122" y="0"/>
            <a:ext cx="6221877" cy="6858000"/>
          </a:xfrm>
          <a:prstGeom prst="rect">
            <a:avLst/>
          </a:prstGeom>
        </p:spPr>
      </p:pic>
    </p:spTree>
    <p:extLst>
      <p:ext uri="{BB962C8B-B14F-4D97-AF65-F5344CB8AC3E}">
        <p14:creationId xmlns:p14="http://schemas.microsoft.com/office/powerpoint/2010/main" val="243480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Our Team_4-Up">
    <p:bg>
      <p:bgPr>
        <a:solidFill>
          <a:schemeClr val="accent2"/>
        </a:solidFill>
        <a:effectLst/>
      </p:bgPr>
    </p:bg>
    <p:spTree>
      <p:nvGrpSpPr>
        <p:cNvPr id="1" name=""/>
        <p:cNvGrpSpPr/>
        <p:nvPr/>
      </p:nvGrpSpPr>
      <p:grpSpPr>
        <a:xfrm>
          <a:off x="0" y="0"/>
          <a:ext cx="0" cy="0"/>
          <a:chOff x="0" y="0"/>
          <a:chExt cx="0" cy="0"/>
        </a:xfrm>
      </p:grpSpPr>
      <p:grpSp>
        <p:nvGrpSpPr>
          <p:cNvPr id="33" name="Graphic 31">
            <a:extLst>
              <a:ext uri="{FF2B5EF4-FFF2-40B4-BE49-F238E27FC236}">
                <a16:creationId xmlns:a16="http://schemas.microsoft.com/office/drawing/2014/main" id="{CF0790E0-1B60-43FC-9885-BE17713C5134}"/>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34" name="Graphic 31">
              <a:extLst>
                <a:ext uri="{FF2B5EF4-FFF2-40B4-BE49-F238E27FC236}">
                  <a16:creationId xmlns:a16="http://schemas.microsoft.com/office/drawing/2014/main" id="{34F66DF3-E60A-4AA6-B3DB-F4D6D7BB0CA2}"/>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35" name="Graphic 31">
              <a:extLst>
                <a:ext uri="{FF2B5EF4-FFF2-40B4-BE49-F238E27FC236}">
                  <a16:creationId xmlns:a16="http://schemas.microsoft.com/office/drawing/2014/main" id="{EE7F6774-879D-4323-A44D-99E0E5F5A719}"/>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8030753C-2041-4585-A2AE-13937CA09007}"/>
              </a:ext>
            </a:extLst>
          </p:cNvPr>
          <p:cNvSpPr>
            <a:spLocks noGrp="1"/>
          </p:cNvSpPr>
          <p:nvPr>
            <p:ph type="title" hasCustomPrompt="1"/>
          </p:nvPr>
        </p:nvSpPr>
        <p:spPr>
          <a:xfrm>
            <a:off x="753862" y="524565"/>
            <a:ext cx="10941728" cy="576447"/>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10" name="Picture Placeholder 9">
            <a:extLst>
              <a:ext uri="{FF2B5EF4-FFF2-40B4-BE49-F238E27FC236}">
                <a16:creationId xmlns:a16="http://schemas.microsoft.com/office/drawing/2014/main" id="{F5EA5C7E-24B9-4B88-95BD-424B41B48946}"/>
              </a:ext>
            </a:extLst>
          </p:cNvPr>
          <p:cNvSpPr>
            <a:spLocks noGrp="1"/>
          </p:cNvSpPr>
          <p:nvPr>
            <p:ph type="pic" sz="quarter" idx="23" hasCustomPrompt="1"/>
          </p:nvPr>
        </p:nvSpPr>
        <p:spPr>
          <a:xfrm>
            <a:off x="944172" y="2121764"/>
            <a:ext cx="2357652" cy="20025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A4C2DF15-CF4F-4138-B50F-1BF33309B447}"/>
              </a:ext>
            </a:extLst>
          </p:cNvPr>
          <p:cNvSpPr>
            <a:spLocks noGrp="1"/>
          </p:cNvSpPr>
          <p:nvPr>
            <p:ph type="body" sz="quarter" idx="24" hasCustomPrompt="1"/>
          </p:nvPr>
        </p:nvSpPr>
        <p:spPr>
          <a:xfrm>
            <a:off x="94417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2" name="Text Placeholder 17">
            <a:extLst>
              <a:ext uri="{FF2B5EF4-FFF2-40B4-BE49-F238E27FC236}">
                <a16:creationId xmlns:a16="http://schemas.microsoft.com/office/drawing/2014/main" id="{F76B399A-F991-43E9-ACD8-BEE6C345D7FC}"/>
              </a:ext>
            </a:extLst>
          </p:cNvPr>
          <p:cNvSpPr>
            <a:spLocks noGrp="1"/>
          </p:cNvSpPr>
          <p:nvPr>
            <p:ph type="body" sz="quarter" idx="25" hasCustomPrompt="1"/>
          </p:nvPr>
        </p:nvSpPr>
        <p:spPr>
          <a:xfrm>
            <a:off x="94417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3" name="Picture Placeholder 9">
            <a:extLst>
              <a:ext uri="{FF2B5EF4-FFF2-40B4-BE49-F238E27FC236}">
                <a16:creationId xmlns:a16="http://schemas.microsoft.com/office/drawing/2014/main" id="{B1EB9900-27EA-4146-A3BC-990DAA7362EE}"/>
              </a:ext>
            </a:extLst>
          </p:cNvPr>
          <p:cNvSpPr>
            <a:spLocks noGrp="1"/>
          </p:cNvSpPr>
          <p:nvPr>
            <p:ph type="pic" sz="quarter" idx="26" hasCustomPrompt="1"/>
          </p:nvPr>
        </p:nvSpPr>
        <p:spPr>
          <a:xfrm>
            <a:off x="3582316" y="2121764"/>
            <a:ext cx="2357652" cy="20025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F295B36C-312A-4F68-8785-926AF39DEC4E}"/>
              </a:ext>
            </a:extLst>
          </p:cNvPr>
          <p:cNvSpPr>
            <a:spLocks noGrp="1"/>
          </p:cNvSpPr>
          <p:nvPr>
            <p:ph type="body" sz="quarter" idx="27" hasCustomPrompt="1"/>
          </p:nvPr>
        </p:nvSpPr>
        <p:spPr>
          <a:xfrm>
            <a:off x="358231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5" name="Text Placeholder 17">
            <a:extLst>
              <a:ext uri="{FF2B5EF4-FFF2-40B4-BE49-F238E27FC236}">
                <a16:creationId xmlns:a16="http://schemas.microsoft.com/office/drawing/2014/main" id="{5A69567D-C005-4D58-8A97-3779831CA02E}"/>
              </a:ext>
            </a:extLst>
          </p:cNvPr>
          <p:cNvSpPr>
            <a:spLocks noGrp="1"/>
          </p:cNvSpPr>
          <p:nvPr>
            <p:ph type="body" sz="quarter" idx="28" hasCustomPrompt="1"/>
          </p:nvPr>
        </p:nvSpPr>
        <p:spPr>
          <a:xfrm>
            <a:off x="358231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6" name="Picture Placeholder 9">
            <a:extLst>
              <a:ext uri="{FF2B5EF4-FFF2-40B4-BE49-F238E27FC236}">
                <a16:creationId xmlns:a16="http://schemas.microsoft.com/office/drawing/2014/main" id="{64FE9303-BBC0-4C8D-B7AB-5CD3E76A9816}"/>
              </a:ext>
            </a:extLst>
          </p:cNvPr>
          <p:cNvSpPr>
            <a:spLocks noGrp="1"/>
          </p:cNvSpPr>
          <p:nvPr>
            <p:ph type="pic" sz="quarter" idx="32" hasCustomPrompt="1"/>
          </p:nvPr>
        </p:nvSpPr>
        <p:spPr>
          <a:xfrm>
            <a:off x="6220462" y="2121764"/>
            <a:ext cx="2357652" cy="20025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CA8A35E4-E339-4851-8E87-ADD5A47D8B78}"/>
              </a:ext>
            </a:extLst>
          </p:cNvPr>
          <p:cNvSpPr>
            <a:spLocks noGrp="1"/>
          </p:cNvSpPr>
          <p:nvPr>
            <p:ph type="body" sz="quarter" idx="33" hasCustomPrompt="1"/>
          </p:nvPr>
        </p:nvSpPr>
        <p:spPr>
          <a:xfrm>
            <a:off x="622046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8" name="Text Placeholder 17">
            <a:extLst>
              <a:ext uri="{FF2B5EF4-FFF2-40B4-BE49-F238E27FC236}">
                <a16:creationId xmlns:a16="http://schemas.microsoft.com/office/drawing/2014/main" id="{C46C1B6D-3302-4939-ABCB-D64D49E0C0B6}"/>
              </a:ext>
            </a:extLst>
          </p:cNvPr>
          <p:cNvSpPr>
            <a:spLocks noGrp="1"/>
          </p:cNvSpPr>
          <p:nvPr>
            <p:ph type="body" sz="quarter" idx="34" hasCustomPrompt="1"/>
          </p:nvPr>
        </p:nvSpPr>
        <p:spPr>
          <a:xfrm>
            <a:off x="622046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9" name="Picture Placeholder 9">
            <a:extLst>
              <a:ext uri="{FF2B5EF4-FFF2-40B4-BE49-F238E27FC236}">
                <a16:creationId xmlns:a16="http://schemas.microsoft.com/office/drawing/2014/main" id="{3BE0235D-B66F-4F0B-A4C1-5F7D63C93E9D}"/>
              </a:ext>
            </a:extLst>
          </p:cNvPr>
          <p:cNvSpPr>
            <a:spLocks noGrp="1"/>
          </p:cNvSpPr>
          <p:nvPr>
            <p:ph type="pic" sz="quarter" idx="35" hasCustomPrompt="1"/>
          </p:nvPr>
        </p:nvSpPr>
        <p:spPr>
          <a:xfrm>
            <a:off x="8858606" y="2121764"/>
            <a:ext cx="2357652" cy="2002576"/>
          </a:xfrm>
          <a:prstGeom prst="rect">
            <a:avLst/>
          </a:prstGeom>
        </p:spPr>
        <p:txBody>
          <a:bodyPr/>
          <a:lstStyle>
            <a:lvl1pPr marL="0" indent="0" algn="ctr">
              <a:buNone/>
              <a:defRPr/>
            </a:lvl1pPr>
          </a:lstStyle>
          <a:p>
            <a:r>
              <a:rPr lang="en-US" dirty="0"/>
              <a:t>Click to add photo</a:t>
            </a:r>
          </a:p>
        </p:txBody>
      </p:sp>
      <p:sp>
        <p:nvSpPr>
          <p:cNvPr id="20" name="Text Placeholder 17">
            <a:extLst>
              <a:ext uri="{FF2B5EF4-FFF2-40B4-BE49-F238E27FC236}">
                <a16:creationId xmlns:a16="http://schemas.microsoft.com/office/drawing/2014/main" id="{DB1DD411-2914-4927-88D8-49C5F77DBF75}"/>
              </a:ext>
            </a:extLst>
          </p:cNvPr>
          <p:cNvSpPr>
            <a:spLocks noGrp="1"/>
          </p:cNvSpPr>
          <p:nvPr>
            <p:ph type="body" sz="quarter" idx="36" hasCustomPrompt="1"/>
          </p:nvPr>
        </p:nvSpPr>
        <p:spPr>
          <a:xfrm>
            <a:off x="885860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21" name="Text Placeholder 17">
            <a:extLst>
              <a:ext uri="{FF2B5EF4-FFF2-40B4-BE49-F238E27FC236}">
                <a16:creationId xmlns:a16="http://schemas.microsoft.com/office/drawing/2014/main" id="{D913D89D-8800-41B2-9284-538E008D4497}"/>
              </a:ext>
            </a:extLst>
          </p:cNvPr>
          <p:cNvSpPr>
            <a:spLocks noGrp="1"/>
          </p:cNvSpPr>
          <p:nvPr>
            <p:ph type="body" sz="quarter" idx="37" hasCustomPrompt="1"/>
          </p:nvPr>
        </p:nvSpPr>
        <p:spPr>
          <a:xfrm>
            <a:off x="885860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7" name="Slide Number Placeholder 6">
            <a:extLst>
              <a:ext uri="{FF2B5EF4-FFF2-40B4-BE49-F238E27FC236}">
                <a16:creationId xmlns:a16="http://schemas.microsoft.com/office/drawing/2014/main" id="{4A6B141C-4594-45E3-A576-83731131CA8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2D524755-F827-42EA-8E6C-044C8D7B53EB}"/>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5" name="Date Placeholder 4">
            <a:extLst>
              <a:ext uri="{FF2B5EF4-FFF2-40B4-BE49-F238E27FC236}">
                <a16:creationId xmlns:a16="http://schemas.microsoft.com/office/drawing/2014/main" id="{115C860E-9305-4F6A-96A9-2F014B27B2D6}"/>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49376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_8-Up">
    <p:bg>
      <p:bgPr>
        <a:solidFill>
          <a:schemeClr val="accent2"/>
        </a:solidFill>
        <a:effectLst/>
      </p:bgPr>
    </p:bg>
    <p:spTree>
      <p:nvGrpSpPr>
        <p:cNvPr id="1" name=""/>
        <p:cNvGrpSpPr/>
        <p:nvPr/>
      </p:nvGrpSpPr>
      <p:grpSpPr>
        <a:xfrm>
          <a:off x="0" y="0"/>
          <a:ext cx="0" cy="0"/>
          <a:chOff x="0" y="0"/>
          <a:chExt cx="0" cy="0"/>
        </a:xfrm>
      </p:grpSpPr>
      <p:grpSp>
        <p:nvGrpSpPr>
          <p:cNvPr id="19" name="Graphic 31">
            <a:extLst>
              <a:ext uri="{FF2B5EF4-FFF2-40B4-BE49-F238E27FC236}">
                <a16:creationId xmlns:a16="http://schemas.microsoft.com/office/drawing/2014/main" id="{1E04AE1B-EA25-4B01-8936-C5A4E253B4AA}"/>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20" name="Graphic 31">
              <a:extLst>
                <a:ext uri="{FF2B5EF4-FFF2-40B4-BE49-F238E27FC236}">
                  <a16:creationId xmlns:a16="http://schemas.microsoft.com/office/drawing/2014/main" id="{22105375-AFBE-4CFC-B01F-D4EDF8518F26}"/>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21" name="Graphic 31">
              <a:extLst>
                <a:ext uri="{FF2B5EF4-FFF2-40B4-BE49-F238E27FC236}">
                  <a16:creationId xmlns:a16="http://schemas.microsoft.com/office/drawing/2014/main" id="{0E3207F4-D40C-44E6-8726-1386115F5870}"/>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E1C1735E-0205-42E3-A5CB-FC6DF991AC34}"/>
              </a:ext>
            </a:extLst>
          </p:cNvPr>
          <p:cNvSpPr>
            <a:spLocks noGrp="1"/>
          </p:cNvSpPr>
          <p:nvPr>
            <p:ph type="title" hasCustomPrompt="1"/>
          </p:nvPr>
        </p:nvSpPr>
        <p:spPr>
          <a:xfrm>
            <a:off x="968829" y="523748"/>
            <a:ext cx="10515600" cy="556795"/>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58" name="Picture Placeholder 9">
            <a:extLst>
              <a:ext uri="{FF2B5EF4-FFF2-40B4-BE49-F238E27FC236}">
                <a16:creationId xmlns:a16="http://schemas.microsoft.com/office/drawing/2014/main" id="{92A77282-5267-4F71-A0BF-DF82ED909EC1}"/>
              </a:ext>
            </a:extLst>
          </p:cNvPr>
          <p:cNvSpPr>
            <a:spLocks noGrp="1"/>
          </p:cNvSpPr>
          <p:nvPr>
            <p:ph type="pic" sz="quarter" idx="57" hasCustomPrompt="1"/>
          </p:nvPr>
        </p:nvSpPr>
        <p:spPr>
          <a:xfrm>
            <a:off x="1620451" y="1520596"/>
            <a:ext cx="1412050" cy="1147276"/>
          </a:xfrm>
          <a:prstGeom prst="rect">
            <a:avLst/>
          </a:prstGeom>
        </p:spPr>
        <p:txBody>
          <a:bodyPr/>
          <a:lstStyle>
            <a:lvl1pPr marL="0" indent="0" algn="ctr">
              <a:buNone/>
              <a:defRPr/>
            </a:lvl1pPr>
          </a:lstStyle>
          <a:p>
            <a:r>
              <a:rPr lang="en-US" dirty="0"/>
              <a:t>Click to add photo</a:t>
            </a:r>
          </a:p>
        </p:txBody>
      </p:sp>
      <p:sp>
        <p:nvSpPr>
          <p:cNvPr id="56" name="Text Placeholder 17">
            <a:extLst>
              <a:ext uri="{FF2B5EF4-FFF2-40B4-BE49-F238E27FC236}">
                <a16:creationId xmlns:a16="http://schemas.microsoft.com/office/drawing/2014/main" id="{3EA4E6FE-F090-4542-81C0-C6D241E74689}"/>
              </a:ext>
            </a:extLst>
          </p:cNvPr>
          <p:cNvSpPr>
            <a:spLocks noGrp="1"/>
          </p:cNvSpPr>
          <p:nvPr>
            <p:ph type="body" sz="quarter" idx="55" hasCustomPrompt="1"/>
          </p:nvPr>
        </p:nvSpPr>
        <p:spPr>
          <a:xfrm>
            <a:off x="1291631" y="267305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7" name="Text Placeholder 17">
            <a:extLst>
              <a:ext uri="{FF2B5EF4-FFF2-40B4-BE49-F238E27FC236}">
                <a16:creationId xmlns:a16="http://schemas.microsoft.com/office/drawing/2014/main" id="{E99767A9-AC54-4743-BBA3-FB9452700C74}"/>
              </a:ext>
            </a:extLst>
          </p:cNvPr>
          <p:cNvSpPr>
            <a:spLocks noGrp="1"/>
          </p:cNvSpPr>
          <p:nvPr>
            <p:ph type="body" sz="quarter" idx="56" hasCustomPrompt="1"/>
          </p:nvPr>
        </p:nvSpPr>
        <p:spPr>
          <a:xfrm>
            <a:off x="1291631" y="314850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59" name="Picture Placeholder 9">
            <a:extLst>
              <a:ext uri="{FF2B5EF4-FFF2-40B4-BE49-F238E27FC236}">
                <a16:creationId xmlns:a16="http://schemas.microsoft.com/office/drawing/2014/main" id="{E8AE39FE-294D-4DF3-8C81-E1072C748094}"/>
              </a:ext>
            </a:extLst>
          </p:cNvPr>
          <p:cNvSpPr>
            <a:spLocks noGrp="1"/>
          </p:cNvSpPr>
          <p:nvPr>
            <p:ph type="pic" sz="quarter" idx="58" hasCustomPrompt="1"/>
          </p:nvPr>
        </p:nvSpPr>
        <p:spPr>
          <a:xfrm>
            <a:off x="4119392" y="1520596"/>
            <a:ext cx="1412050" cy="1147276"/>
          </a:xfrm>
          <a:prstGeom prst="rect">
            <a:avLst/>
          </a:prstGeom>
        </p:spPr>
        <p:txBody>
          <a:bodyPr/>
          <a:lstStyle>
            <a:lvl1pPr marL="0" indent="0" algn="ctr">
              <a:buNone/>
              <a:defRPr/>
            </a:lvl1pPr>
          </a:lstStyle>
          <a:p>
            <a:r>
              <a:rPr lang="en-US" dirty="0"/>
              <a:t>Click to add photo</a:t>
            </a:r>
          </a:p>
        </p:txBody>
      </p:sp>
      <p:sp>
        <p:nvSpPr>
          <p:cNvPr id="62" name="Text Placeholder 17">
            <a:extLst>
              <a:ext uri="{FF2B5EF4-FFF2-40B4-BE49-F238E27FC236}">
                <a16:creationId xmlns:a16="http://schemas.microsoft.com/office/drawing/2014/main" id="{1707D82F-527A-4E2B-A75C-1AAA60F6634B}"/>
              </a:ext>
            </a:extLst>
          </p:cNvPr>
          <p:cNvSpPr>
            <a:spLocks noGrp="1"/>
          </p:cNvSpPr>
          <p:nvPr>
            <p:ph type="body" sz="quarter" idx="61" hasCustomPrompt="1"/>
          </p:nvPr>
        </p:nvSpPr>
        <p:spPr>
          <a:xfrm>
            <a:off x="3791533" y="267414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3" name="Text Placeholder 17">
            <a:extLst>
              <a:ext uri="{FF2B5EF4-FFF2-40B4-BE49-F238E27FC236}">
                <a16:creationId xmlns:a16="http://schemas.microsoft.com/office/drawing/2014/main" id="{5BBF407E-9CF1-4FD6-B672-644EDFEDD639}"/>
              </a:ext>
            </a:extLst>
          </p:cNvPr>
          <p:cNvSpPr>
            <a:spLocks noGrp="1"/>
          </p:cNvSpPr>
          <p:nvPr>
            <p:ph type="body" sz="quarter" idx="62" hasCustomPrompt="1"/>
          </p:nvPr>
        </p:nvSpPr>
        <p:spPr>
          <a:xfrm>
            <a:off x="3791533" y="314959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0" name="Picture Placeholder 9">
            <a:extLst>
              <a:ext uri="{FF2B5EF4-FFF2-40B4-BE49-F238E27FC236}">
                <a16:creationId xmlns:a16="http://schemas.microsoft.com/office/drawing/2014/main" id="{1A3ECF3D-730A-4424-B01D-D8F4C0DA9491}"/>
              </a:ext>
            </a:extLst>
          </p:cNvPr>
          <p:cNvSpPr>
            <a:spLocks noGrp="1"/>
          </p:cNvSpPr>
          <p:nvPr>
            <p:ph type="pic" sz="quarter" idx="59" hasCustomPrompt="1"/>
          </p:nvPr>
        </p:nvSpPr>
        <p:spPr>
          <a:xfrm>
            <a:off x="6549002" y="1520596"/>
            <a:ext cx="1412049" cy="1147276"/>
          </a:xfrm>
          <a:prstGeom prst="rect">
            <a:avLst/>
          </a:prstGeom>
        </p:spPr>
        <p:txBody>
          <a:bodyPr/>
          <a:lstStyle>
            <a:lvl1pPr marL="0" indent="0" algn="ctr">
              <a:buNone/>
              <a:defRPr/>
            </a:lvl1pPr>
          </a:lstStyle>
          <a:p>
            <a:r>
              <a:rPr lang="en-US" dirty="0"/>
              <a:t>Click to add photo</a:t>
            </a:r>
          </a:p>
        </p:txBody>
      </p:sp>
      <p:sp>
        <p:nvSpPr>
          <p:cNvPr id="64" name="Text Placeholder 17">
            <a:extLst>
              <a:ext uri="{FF2B5EF4-FFF2-40B4-BE49-F238E27FC236}">
                <a16:creationId xmlns:a16="http://schemas.microsoft.com/office/drawing/2014/main" id="{225B5D42-F20D-409F-8623-A64142EC2C45}"/>
              </a:ext>
            </a:extLst>
          </p:cNvPr>
          <p:cNvSpPr>
            <a:spLocks noGrp="1"/>
          </p:cNvSpPr>
          <p:nvPr>
            <p:ph type="body" sz="quarter" idx="63" hasCustomPrompt="1"/>
          </p:nvPr>
        </p:nvSpPr>
        <p:spPr>
          <a:xfrm>
            <a:off x="6323796" y="266787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5" name="Text Placeholder 17">
            <a:extLst>
              <a:ext uri="{FF2B5EF4-FFF2-40B4-BE49-F238E27FC236}">
                <a16:creationId xmlns:a16="http://schemas.microsoft.com/office/drawing/2014/main" id="{D20F4DBB-A572-46A8-A5B4-3BA6B7FC2B46}"/>
              </a:ext>
            </a:extLst>
          </p:cNvPr>
          <p:cNvSpPr>
            <a:spLocks noGrp="1"/>
          </p:cNvSpPr>
          <p:nvPr>
            <p:ph type="body" sz="quarter" idx="64" hasCustomPrompt="1"/>
          </p:nvPr>
        </p:nvSpPr>
        <p:spPr>
          <a:xfrm>
            <a:off x="6323796" y="314331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1" name="Picture Placeholder 9">
            <a:extLst>
              <a:ext uri="{FF2B5EF4-FFF2-40B4-BE49-F238E27FC236}">
                <a16:creationId xmlns:a16="http://schemas.microsoft.com/office/drawing/2014/main" id="{91595987-3A61-4A00-9863-883E32AD8340}"/>
              </a:ext>
            </a:extLst>
          </p:cNvPr>
          <p:cNvSpPr>
            <a:spLocks noGrp="1"/>
          </p:cNvSpPr>
          <p:nvPr>
            <p:ph type="pic" sz="quarter" idx="60" hasCustomPrompt="1"/>
          </p:nvPr>
        </p:nvSpPr>
        <p:spPr>
          <a:xfrm>
            <a:off x="9174860" y="1520596"/>
            <a:ext cx="1412049" cy="1147276"/>
          </a:xfrm>
          <a:prstGeom prst="rect">
            <a:avLst/>
          </a:prstGeom>
        </p:spPr>
        <p:txBody>
          <a:bodyPr/>
          <a:lstStyle>
            <a:lvl1pPr marL="0" indent="0" algn="ctr">
              <a:buNone/>
              <a:defRPr/>
            </a:lvl1pPr>
          </a:lstStyle>
          <a:p>
            <a:r>
              <a:rPr lang="en-US" dirty="0"/>
              <a:t>Click to add photo</a:t>
            </a:r>
          </a:p>
        </p:txBody>
      </p:sp>
      <p:sp>
        <p:nvSpPr>
          <p:cNvPr id="66" name="Text Placeholder 17">
            <a:extLst>
              <a:ext uri="{FF2B5EF4-FFF2-40B4-BE49-F238E27FC236}">
                <a16:creationId xmlns:a16="http://schemas.microsoft.com/office/drawing/2014/main" id="{B38C024F-59AC-4BC0-9508-BEBF057E1A91}"/>
              </a:ext>
            </a:extLst>
          </p:cNvPr>
          <p:cNvSpPr>
            <a:spLocks noGrp="1"/>
          </p:cNvSpPr>
          <p:nvPr>
            <p:ph type="body" sz="quarter" idx="65" hasCustomPrompt="1"/>
          </p:nvPr>
        </p:nvSpPr>
        <p:spPr>
          <a:xfrm>
            <a:off x="8846039" y="26669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7" name="Text Placeholder 17">
            <a:extLst>
              <a:ext uri="{FF2B5EF4-FFF2-40B4-BE49-F238E27FC236}">
                <a16:creationId xmlns:a16="http://schemas.microsoft.com/office/drawing/2014/main" id="{BDB9CAD8-A37F-40F0-9C11-F79C660A79D7}"/>
              </a:ext>
            </a:extLst>
          </p:cNvPr>
          <p:cNvSpPr>
            <a:spLocks noGrp="1"/>
          </p:cNvSpPr>
          <p:nvPr>
            <p:ph type="body" sz="quarter" idx="66" hasCustomPrompt="1"/>
          </p:nvPr>
        </p:nvSpPr>
        <p:spPr>
          <a:xfrm>
            <a:off x="8846039" y="314235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8" name="Picture Placeholder 9">
            <a:extLst>
              <a:ext uri="{FF2B5EF4-FFF2-40B4-BE49-F238E27FC236}">
                <a16:creationId xmlns:a16="http://schemas.microsoft.com/office/drawing/2014/main" id="{4CC2980B-7671-4F8C-BADD-CF2C88294E85}"/>
              </a:ext>
            </a:extLst>
          </p:cNvPr>
          <p:cNvSpPr>
            <a:spLocks noGrp="1"/>
          </p:cNvSpPr>
          <p:nvPr>
            <p:ph type="pic" sz="quarter" idx="40" hasCustomPrompt="1"/>
          </p:nvPr>
        </p:nvSpPr>
        <p:spPr>
          <a:xfrm>
            <a:off x="1620451" y="3853061"/>
            <a:ext cx="1412050" cy="1147276"/>
          </a:xfrm>
          <a:prstGeom prst="rect">
            <a:avLst/>
          </a:prstGeom>
        </p:spPr>
        <p:txBody>
          <a:bodyPr/>
          <a:lstStyle>
            <a:lvl1pPr marL="0" indent="0" algn="ctr">
              <a:buNone/>
              <a:defRPr/>
            </a:lvl1pPr>
          </a:lstStyle>
          <a:p>
            <a:r>
              <a:rPr lang="en-US" dirty="0"/>
              <a:t>Click to add photo</a:t>
            </a:r>
          </a:p>
        </p:txBody>
      </p:sp>
      <p:sp>
        <p:nvSpPr>
          <p:cNvPr id="30" name="Text Placeholder 17">
            <a:extLst>
              <a:ext uri="{FF2B5EF4-FFF2-40B4-BE49-F238E27FC236}">
                <a16:creationId xmlns:a16="http://schemas.microsoft.com/office/drawing/2014/main" id="{E962E00C-0CE9-4ED2-8C51-91478F777607}"/>
              </a:ext>
            </a:extLst>
          </p:cNvPr>
          <p:cNvSpPr>
            <a:spLocks noGrp="1"/>
          </p:cNvSpPr>
          <p:nvPr>
            <p:ph type="body" sz="quarter" idx="30" hasCustomPrompt="1"/>
          </p:nvPr>
        </p:nvSpPr>
        <p:spPr>
          <a:xfrm>
            <a:off x="1291631" y="500552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31" name="Text Placeholder 17">
            <a:extLst>
              <a:ext uri="{FF2B5EF4-FFF2-40B4-BE49-F238E27FC236}">
                <a16:creationId xmlns:a16="http://schemas.microsoft.com/office/drawing/2014/main" id="{285E7C77-6013-467F-AA0B-DB65984B251D}"/>
              </a:ext>
            </a:extLst>
          </p:cNvPr>
          <p:cNvSpPr>
            <a:spLocks noGrp="1"/>
          </p:cNvSpPr>
          <p:nvPr>
            <p:ph type="body" sz="quarter" idx="31" hasCustomPrompt="1"/>
          </p:nvPr>
        </p:nvSpPr>
        <p:spPr>
          <a:xfrm>
            <a:off x="1291631" y="548096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9" name="Picture Placeholder 9">
            <a:extLst>
              <a:ext uri="{FF2B5EF4-FFF2-40B4-BE49-F238E27FC236}">
                <a16:creationId xmlns:a16="http://schemas.microsoft.com/office/drawing/2014/main" id="{7D6F633A-FD80-4D2C-8476-8100D39C6B64}"/>
              </a:ext>
            </a:extLst>
          </p:cNvPr>
          <p:cNvSpPr>
            <a:spLocks noGrp="1"/>
          </p:cNvSpPr>
          <p:nvPr>
            <p:ph type="pic" sz="quarter" idx="41" hasCustomPrompt="1"/>
          </p:nvPr>
        </p:nvSpPr>
        <p:spPr>
          <a:xfrm>
            <a:off x="4119392" y="3853061"/>
            <a:ext cx="1412050" cy="1147276"/>
          </a:xfrm>
          <a:prstGeom prst="rect">
            <a:avLst/>
          </a:prstGeom>
        </p:spPr>
        <p:txBody>
          <a:bodyPr/>
          <a:lstStyle>
            <a:lvl1pPr marL="0" indent="0" algn="ctr">
              <a:buNone/>
              <a:defRPr/>
            </a:lvl1pPr>
          </a:lstStyle>
          <a:p>
            <a:r>
              <a:rPr lang="en-US" dirty="0"/>
              <a:t>Click to add photo</a:t>
            </a:r>
          </a:p>
        </p:txBody>
      </p:sp>
      <p:sp>
        <p:nvSpPr>
          <p:cNvPr id="50" name="Text Placeholder 17">
            <a:extLst>
              <a:ext uri="{FF2B5EF4-FFF2-40B4-BE49-F238E27FC236}">
                <a16:creationId xmlns:a16="http://schemas.microsoft.com/office/drawing/2014/main" id="{534B036E-ECDB-4305-8A01-66F6D547169A}"/>
              </a:ext>
            </a:extLst>
          </p:cNvPr>
          <p:cNvSpPr>
            <a:spLocks noGrp="1"/>
          </p:cNvSpPr>
          <p:nvPr>
            <p:ph type="body" sz="quarter" idx="49" hasCustomPrompt="1"/>
          </p:nvPr>
        </p:nvSpPr>
        <p:spPr>
          <a:xfrm>
            <a:off x="3791533" y="50066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1" name="Text Placeholder 17">
            <a:extLst>
              <a:ext uri="{FF2B5EF4-FFF2-40B4-BE49-F238E27FC236}">
                <a16:creationId xmlns:a16="http://schemas.microsoft.com/office/drawing/2014/main" id="{F074C60B-FADB-4F44-B718-C0687D1D4367}"/>
              </a:ext>
            </a:extLst>
          </p:cNvPr>
          <p:cNvSpPr>
            <a:spLocks noGrp="1"/>
          </p:cNvSpPr>
          <p:nvPr>
            <p:ph type="body" sz="quarter" idx="50" hasCustomPrompt="1"/>
          </p:nvPr>
        </p:nvSpPr>
        <p:spPr>
          <a:xfrm>
            <a:off x="3791533" y="548205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0" name="Picture Placeholder 9">
            <a:extLst>
              <a:ext uri="{FF2B5EF4-FFF2-40B4-BE49-F238E27FC236}">
                <a16:creationId xmlns:a16="http://schemas.microsoft.com/office/drawing/2014/main" id="{A34BA53B-3CF1-462B-979A-000E74575C14}"/>
              </a:ext>
            </a:extLst>
          </p:cNvPr>
          <p:cNvSpPr>
            <a:spLocks noGrp="1"/>
          </p:cNvSpPr>
          <p:nvPr>
            <p:ph type="pic" sz="quarter" idx="42" hasCustomPrompt="1"/>
          </p:nvPr>
        </p:nvSpPr>
        <p:spPr>
          <a:xfrm>
            <a:off x="6549002" y="3853061"/>
            <a:ext cx="1412049" cy="1147276"/>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B1AAC15F-0501-4CB6-BA46-F9C01D493E97}"/>
              </a:ext>
            </a:extLst>
          </p:cNvPr>
          <p:cNvSpPr>
            <a:spLocks noGrp="1"/>
          </p:cNvSpPr>
          <p:nvPr>
            <p:ph type="body" sz="quarter" idx="51" hasCustomPrompt="1"/>
          </p:nvPr>
        </p:nvSpPr>
        <p:spPr>
          <a:xfrm>
            <a:off x="6323796" y="500033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3" name="Text Placeholder 17">
            <a:extLst>
              <a:ext uri="{FF2B5EF4-FFF2-40B4-BE49-F238E27FC236}">
                <a16:creationId xmlns:a16="http://schemas.microsoft.com/office/drawing/2014/main" id="{2C0B84A3-071D-46B3-B912-276ED1F152E9}"/>
              </a:ext>
            </a:extLst>
          </p:cNvPr>
          <p:cNvSpPr>
            <a:spLocks noGrp="1"/>
          </p:cNvSpPr>
          <p:nvPr>
            <p:ph type="body" sz="quarter" idx="52" hasCustomPrompt="1"/>
          </p:nvPr>
        </p:nvSpPr>
        <p:spPr>
          <a:xfrm>
            <a:off x="6323796" y="547578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6" name="Picture Placeholder 9">
            <a:extLst>
              <a:ext uri="{FF2B5EF4-FFF2-40B4-BE49-F238E27FC236}">
                <a16:creationId xmlns:a16="http://schemas.microsoft.com/office/drawing/2014/main" id="{447CE363-8048-45D8-BC95-4E89354EF492}"/>
              </a:ext>
            </a:extLst>
          </p:cNvPr>
          <p:cNvSpPr>
            <a:spLocks noGrp="1"/>
          </p:cNvSpPr>
          <p:nvPr>
            <p:ph type="pic" sz="quarter" idx="48" hasCustomPrompt="1"/>
          </p:nvPr>
        </p:nvSpPr>
        <p:spPr>
          <a:xfrm>
            <a:off x="9174860" y="3853061"/>
            <a:ext cx="1412049" cy="1147276"/>
          </a:xfrm>
          <a:prstGeom prst="rect">
            <a:avLst/>
          </a:prstGeom>
        </p:spPr>
        <p:txBody>
          <a:bodyPr/>
          <a:lstStyle>
            <a:lvl1pPr marL="0" indent="0" algn="ctr">
              <a:buNone/>
              <a:defRPr/>
            </a:lvl1pPr>
          </a:lstStyle>
          <a:p>
            <a:r>
              <a:rPr lang="en-US" dirty="0"/>
              <a:t>Click to add photo</a:t>
            </a:r>
          </a:p>
        </p:txBody>
      </p:sp>
      <p:sp>
        <p:nvSpPr>
          <p:cNvPr id="54" name="Text Placeholder 17">
            <a:extLst>
              <a:ext uri="{FF2B5EF4-FFF2-40B4-BE49-F238E27FC236}">
                <a16:creationId xmlns:a16="http://schemas.microsoft.com/office/drawing/2014/main" id="{EEB77DBC-08C4-4B28-9828-330891407619}"/>
              </a:ext>
            </a:extLst>
          </p:cNvPr>
          <p:cNvSpPr>
            <a:spLocks noGrp="1"/>
          </p:cNvSpPr>
          <p:nvPr>
            <p:ph type="body" sz="quarter" idx="53" hasCustomPrompt="1"/>
          </p:nvPr>
        </p:nvSpPr>
        <p:spPr>
          <a:xfrm>
            <a:off x="8846039" y="499937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5" name="Text Placeholder 17">
            <a:extLst>
              <a:ext uri="{FF2B5EF4-FFF2-40B4-BE49-F238E27FC236}">
                <a16:creationId xmlns:a16="http://schemas.microsoft.com/office/drawing/2014/main" id="{C4D2FA18-AB3C-482C-AA57-12C2463265A6}"/>
              </a:ext>
            </a:extLst>
          </p:cNvPr>
          <p:cNvSpPr>
            <a:spLocks noGrp="1"/>
          </p:cNvSpPr>
          <p:nvPr>
            <p:ph type="body" sz="quarter" idx="54" hasCustomPrompt="1"/>
          </p:nvPr>
        </p:nvSpPr>
        <p:spPr>
          <a:xfrm>
            <a:off x="8846039" y="547482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7" name="Slide Number Placeholder 6">
            <a:extLst>
              <a:ext uri="{FF2B5EF4-FFF2-40B4-BE49-F238E27FC236}">
                <a16:creationId xmlns:a16="http://schemas.microsoft.com/office/drawing/2014/main" id="{485FF793-7D5A-4D82-9EB0-6D4ED7DE952A}"/>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489EE964-1EA4-4134-AB68-1D151221340E}"/>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5" name="Date Placeholder 4">
            <a:extLst>
              <a:ext uri="{FF2B5EF4-FFF2-40B4-BE49-F238E27FC236}">
                <a16:creationId xmlns:a16="http://schemas.microsoft.com/office/drawing/2014/main" id="{F8DAF8D0-8415-4A9D-B4F5-92650ECA219C}"/>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112780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2C545-ABF3-4111-9C70-0C513622F8E9}"/>
              </a:ext>
            </a:extLst>
          </p:cNvPr>
          <p:cNvSpPr>
            <a:spLocks noGrp="1"/>
          </p:cNvSpPr>
          <p:nvPr>
            <p:ph type="dt" sz="half" idx="2"/>
          </p:nvPr>
        </p:nvSpPr>
        <p:spPr>
          <a:xfrm>
            <a:off x="8952390" y="6356350"/>
            <a:ext cx="2743200" cy="365125"/>
          </a:xfrm>
          <a:prstGeom prst="rect">
            <a:avLst/>
          </a:prstGeom>
        </p:spPr>
        <p:txBody>
          <a:bodyPr vert="horz" lIns="91440" tIns="45720" rIns="91440" bIns="45720" rtlCol="0" anchor="ctr"/>
          <a:lstStyle>
            <a:lvl1pPr algn="r">
              <a:defRPr sz="1000" cap="all" spc="200" baseline="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C2EA851B-24D4-40F7-88DA-C06AE17096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200" baseline="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2B107E50-40B2-4772-B85C-0CC91BEBC202}"/>
              </a:ext>
            </a:extLst>
          </p:cNvPr>
          <p:cNvSpPr>
            <a:spLocks noGrp="1"/>
          </p:cNvSpPr>
          <p:nvPr>
            <p:ph type="sldNum" sz="quarter" idx="4"/>
          </p:nvPr>
        </p:nvSpPr>
        <p:spPr>
          <a:xfrm>
            <a:off x="753862" y="6356350"/>
            <a:ext cx="2743200" cy="365125"/>
          </a:xfrm>
          <a:prstGeom prst="rect">
            <a:avLst/>
          </a:prstGeom>
        </p:spPr>
        <p:txBody>
          <a:bodyPr vert="horz" lIns="91440" tIns="45720" rIns="91440" bIns="45720" rtlCol="0" anchor="ctr"/>
          <a:lstStyle>
            <a:lvl1pPr algn="l">
              <a:defRPr sz="1000" b="0" spc="200" baseline="0">
                <a:solidFill>
                  <a:schemeClr val="tx1"/>
                </a:solidFill>
                <a:latin typeface="+mj-lt"/>
              </a:defRPr>
            </a:lvl1pPr>
          </a:lstStyle>
          <a:p>
            <a:fld id="{7A9E80BB-C0DF-4F1B-8821-E3FD53412EFF}" type="slidenum">
              <a:rPr lang="en-US" smtClean="0"/>
              <a:pPr/>
              <a:t>‹#›</a:t>
            </a:fld>
            <a:endParaRPr lang="en-US" dirty="0"/>
          </a:p>
        </p:txBody>
      </p:sp>
    </p:spTree>
    <p:extLst>
      <p:ext uri="{BB962C8B-B14F-4D97-AF65-F5344CB8AC3E}">
        <p14:creationId xmlns:p14="http://schemas.microsoft.com/office/powerpoint/2010/main" val="110049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1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rtoon Great Wall China Stock Illustrations – 153 Cartoon Great Wall China  Stock Illustrations, Vectors &amp; Clipart - Dreamstime">
            <a:extLst>
              <a:ext uri="{FF2B5EF4-FFF2-40B4-BE49-F238E27FC236}">
                <a16:creationId xmlns:a16="http://schemas.microsoft.com/office/drawing/2014/main" id="{FFD9DAB9-3C8C-410A-8950-140EAD19B8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02" b="14000"/>
          <a:stretch/>
        </p:blipFill>
        <p:spPr bwMode="auto">
          <a:xfrm>
            <a:off x="20" y="-22"/>
            <a:ext cx="12191977" cy="6858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31DB55-5649-7A10-E063-DB5DA2775222}"/>
              </a:ext>
            </a:extLst>
          </p:cNvPr>
          <p:cNvSpPr>
            <a:spLocks noGrp="1"/>
          </p:cNvSpPr>
          <p:nvPr>
            <p:ph type="ctrTitle"/>
          </p:nvPr>
        </p:nvSpPr>
        <p:spPr>
          <a:xfrm>
            <a:off x="53183" y="1917694"/>
            <a:ext cx="5452529" cy="1649983"/>
          </a:xfrm>
        </p:spPr>
        <p:txBody>
          <a:bodyPr anchor="t">
            <a:normAutofit fontScale="90000"/>
          </a:bodyPr>
          <a:lstStyle/>
          <a:p>
            <a:pPr algn="l"/>
            <a:r>
              <a:rPr lang="en-US" sz="5200" dirty="0">
                <a:solidFill>
                  <a:srgbClr val="FFFFFF"/>
                </a:solidFill>
              </a:rPr>
              <a:t>The Great 	</a:t>
            </a:r>
            <a:br>
              <a:rPr lang="en-US" sz="5200" dirty="0">
                <a:solidFill>
                  <a:srgbClr val="FFFFFF"/>
                </a:solidFill>
              </a:rPr>
            </a:br>
            <a:r>
              <a:rPr lang="en-US" sz="5200" dirty="0">
                <a:solidFill>
                  <a:srgbClr val="FFFFFF"/>
                </a:solidFill>
              </a:rPr>
              <a:t>Wall of China</a:t>
            </a:r>
          </a:p>
        </p:txBody>
      </p:sp>
      <p:pic>
        <p:nvPicPr>
          <p:cNvPr id="1030" name="Picture 6">
            <a:extLst>
              <a:ext uri="{FF2B5EF4-FFF2-40B4-BE49-F238E27FC236}">
                <a16:creationId xmlns:a16="http://schemas.microsoft.com/office/drawing/2014/main" id="{237654C6-07FC-1083-8171-12DBE1A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28428">
            <a:off x="5058459" y="4832594"/>
            <a:ext cx="2424831" cy="17280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93034869-E1A4-BDB3-E102-C5EB89673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87731">
            <a:off x="9972069" y="3305247"/>
            <a:ext cx="969924" cy="69121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30F18FBF-FBC1-B621-5EB9-86EEF4D23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70594">
            <a:off x="7089055" y="3368719"/>
            <a:ext cx="2942261" cy="8770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39ACC9E5-BCF9-303D-F9FA-096280F69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13210">
            <a:off x="4752003" y="2678973"/>
            <a:ext cx="2118983" cy="156834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4D01C2A2-D607-B211-9B36-616CB7B37C2B}"/>
              </a:ext>
            </a:extLst>
          </p:cNvPr>
          <p:cNvSpPr/>
          <p:nvPr/>
        </p:nvSpPr>
        <p:spPr>
          <a:xfrm>
            <a:off x="3052373" y="1917694"/>
            <a:ext cx="1646605" cy="923330"/>
          </a:xfrm>
          <a:prstGeom prst="rect">
            <a:avLst/>
          </a:prstGeom>
          <a:noFill/>
        </p:spPr>
        <p:txBody>
          <a:bodyPr wrap="none" lIns="91440" tIns="45720" rIns="91440" bIns="45720">
            <a:spAutoFit/>
          </a:bodyPr>
          <a:lstStyle/>
          <a:p>
            <a:pPr algn="ctr"/>
            <a:r>
              <a:rPr lang="en-US" sz="5400" b="1" cap="none" spc="0" dirty="0">
                <a:ln w="0"/>
                <a:solidFill>
                  <a:srgbClr val="FFC000"/>
                </a:solidFill>
                <a:effectLst>
                  <a:reflection blurRad="6350" stA="53000" endA="300" endPos="35500" dir="5400000" sy="-90000" algn="bl" rotWithShape="0"/>
                </a:effectLst>
              </a:rPr>
              <a:t>FIRE</a:t>
            </a:r>
          </a:p>
        </p:txBody>
      </p:sp>
    </p:spTree>
    <p:extLst>
      <p:ext uri="{BB962C8B-B14F-4D97-AF65-F5344CB8AC3E}">
        <p14:creationId xmlns:p14="http://schemas.microsoft.com/office/powerpoint/2010/main" val="342202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wipe(down)">
                                      <p:cBhvr>
                                        <p:cTn id="10" dur="500"/>
                                        <p:tgtEl>
                                          <p:spTgt spid="1030"/>
                                        </p:tgtEl>
                                      </p:cBhvr>
                                    </p:animEffect>
                                  </p:childTnLst>
                                </p:cTn>
                              </p:par>
                              <p:par>
                                <p:cTn id="11" presetID="22" presetClass="entr" presetSubtype="4"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par>
                                <p:cTn id="14" presetID="22" presetClass="entr" presetSubtype="4"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4296C7E-93C4-4BC6-9879-EA4FCBAEB4E1}"/>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0" y="0"/>
            <a:ext cx="12192000" cy="6858000"/>
          </a:xfrm>
        </p:spPr>
      </p:pic>
      <p:sp>
        <p:nvSpPr>
          <p:cNvPr id="12" name="Title 11">
            <a:extLst>
              <a:ext uri="{FF2B5EF4-FFF2-40B4-BE49-F238E27FC236}">
                <a16:creationId xmlns:a16="http://schemas.microsoft.com/office/drawing/2014/main" id="{0A365D2C-2AF4-4356-BA8C-0913B319071A}"/>
              </a:ext>
            </a:extLst>
          </p:cNvPr>
          <p:cNvSpPr>
            <a:spLocks noGrp="1"/>
          </p:cNvSpPr>
          <p:nvPr>
            <p:ph type="title"/>
          </p:nvPr>
        </p:nvSpPr>
        <p:spPr>
          <a:xfrm>
            <a:off x="5507182" y="0"/>
            <a:ext cx="7062812" cy="2300397"/>
          </a:xfrm>
        </p:spPr>
        <p:txBody>
          <a:bodyPr/>
          <a:lstStyle/>
          <a:p>
            <a:r>
              <a:rPr lang="en-US" sz="6000" b="1" dirty="0">
                <a:solidFill>
                  <a:schemeClr val="bg1"/>
                </a:solidFill>
              </a:rPr>
              <a:t>Censorship methods</a:t>
            </a:r>
          </a:p>
        </p:txBody>
      </p:sp>
      <p:sp>
        <p:nvSpPr>
          <p:cNvPr id="21" name="Text Placeholder 20">
            <a:extLst>
              <a:ext uri="{FF2B5EF4-FFF2-40B4-BE49-F238E27FC236}">
                <a16:creationId xmlns:a16="http://schemas.microsoft.com/office/drawing/2014/main" id="{4DB887E2-88ED-403F-BA2A-36081EE10F0D}"/>
              </a:ext>
            </a:extLst>
          </p:cNvPr>
          <p:cNvSpPr>
            <a:spLocks noGrp="1"/>
          </p:cNvSpPr>
          <p:nvPr>
            <p:ph type="body" sz="quarter" idx="15"/>
          </p:nvPr>
        </p:nvSpPr>
        <p:spPr>
          <a:xfrm>
            <a:off x="5507182" y="2300397"/>
            <a:ext cx="6650182" cy="4557603"/>
          </a:xfrm>
        </p:spPr>
        <p:txBody>
          <a:bodyPr/>
          <a:lstStyle/>
          <a:p>
            <a:r>
              <a:rPr lang="en-US" sz="2800" b="1" dirty="0">
                <a:latin typeface="Adobe Gothic Std B" panose="020B0800000000000000" pitchFamily="34" charset="-128"/>
                <a:ea typeface="Adobe Gothic Std B" panose="020B0800000000000000" pitchFamily="34" charset="-128"/>
              </a:rPr>
              <a:t>How does the </a:t>
            </a:r>
            <a:r>
              <a:rPr lang="en-US" sz="2800" b="1" dirty="0">
                <a:solidFill>
                  <a:srgbClr val="C00000"/>
                </a:solidFill>
                <a:latin typeface="Adobe Gothic Std B" panose="020B0800000000000000" pitchFamily="34" charset="-128"/>
                <a:ea typeface="Adobe Gothic Std B" panose="020B0800000000000000" pitchFamily="34" charset="-128"/>
              </a:rPr>
              <a:t>fire</a:t>
            </a:r>
            <a:r>
              <a:rPr lang="en-US" sz="2800" b="1" dirty="0">
                <a:latin typeface="Adobe Gothic Std B" panose="020B0800000000000000" pitchFamily="34" charset="-128"/>
                <a:ea typeface="Adobe Gothic Std B" panose="020B0800000000000000" pitchFamily="34" charset="-128"/>
              </a:rPr>
              <a:t>wall work?</a:t>
            </a:r>
          </a:p>
        </p:txBody>
      </p:sp>
      <p:pic>
        <p:nvPicPr>
          <p:cNvPr id="30" name="Graphic 29">
            <a:extLst>
              <a:ext uri="{FF2B5EF4-FFF2-40B4-BE49-F238E27FC236}">
                <a16:creationId xmlns:a16="http://schemas.microsoft.com/office/drawing/2014/main" id="{FA004D3C-FBF8-40B2-B45E-0AE725F3634C}"/>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0" y="0"/>
            <a:ext cx="8171176" cy="6858000"/>
          </a:xfrm>
          <a:prstGeom prst="rect">
            <a:avLst/>
          </a:prstGeom>
        </p:spPr>
      </p:pic>
    </p:spTree>
    <p:extLst>
      <p:ext uri="{BB962C8B-B14F-4D97-AF65-F5344CB8AC3E}">
        <p14:creationId xmlns:p14="http://schemas.microsoft.com/office/powerpoint/2010/main" val="172013786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3D65D2-9DE9-4232-8700-901200E71780}"/>
              </a:ext>
            </a:extLst>
          </p:cNvPr>
          <p:cNvPicPr>
            <a:picLocks noGrp="1" noChangeAspect="1"/>
          </p:cNvPicPr>
          <p:nvPr>
            <p:ph type="pic" sz="quarter" idx="13"/>
          </p:nvPr>
        </p:nvPicPr>
        <p:blipFill>
          <a:blip r:embed="rId2"/>
          <a:srcRect l="6643" r="6643"/>
          <a:stretch/>
        </p:blipFill>
        <p:spPr>
          <a:xfrm>
            <a:off x="0" y="0"/>
            <a:ext cx="12192000" cy="6858000"/>
          </a:xfrm>
        </p:spPr>
      </p:pic>
      <p:sp>
        <p:nvSpPr>
          <p:cNvPr id="19" name="Title 18">
            <a:extLst>
              <a:ext uri="{FF2B5EF4-FFF2-40B4-BE49-F238E27FC236}">
                <a16:creationId xmlns:a16="http://schemas.microsoft.com/office/drawing/2014/main" id="{31EBF600-1098-4A50-AF3D-91E026D36015}"/>
              </a:ext>
            </a:extLst>
          </p:cNvPr>
          <p:cNvSpPr>
            <a:spLocks noGrp="1"/>
          </p:cNvSpPr>
          <p:nvPr>
            <p:ph type="title"/>
          </p:nvPr>
        </p:nvSpPr>
        <p:spPr>
          <a:xfrm>
            <a:off x="0" y="0"/>
            <a:ext cx="5970123" cy="5946628"/>
          </a:xfrm>
        </p:spPr>
        <p:txBody>
          <a:bodyPr/>
          <a:lstStyle/>
          <a:p>
            <a:r>
              <a:rPr lang="en-US" dirty="0"/>
              <a:t>Plan A:</a:t>
            </a:r>
            <a:br>
              <a:rPr lang="en-US" noProof="0" dirty="0"/>
            </a:br>
            <a:r>
              <a:rPr lang="en-US" noProof="0" dirty="0"/>
              <a:t>IP BLOCKING</a:t>
            </a:r>
            <a:endParaRPr lang="en-US" dirty="0"/>
          </a:p>
        </p:txBody>
      </p:sp>
      <p:sp>
        <p:nvSpPr>
          <p:cNvPr id="21" name="Graphic 19">
            <a:extLst>
              <a:ext uri="{FF2B5EF4-FFF2-40B4-BE49-F238E27FC236}">
                <a16:creationId xmlns:a16="http://schemas.microsoft.com/office/drawing/2014/main" id="{ADED2ED2-D5D8-4799-AA3B-2CD98F0118E7}"/>
              </a:ext>
              <a:ext uri="{C183D7F6-B498-43B3-948B-1728B52AA6E4}">
                <adec:decorative xmlns:adec="http://schemas.microsoft.com/office/drawing/2017/decorative" val="1"/>
              </a:ext>
            </a:extLst>
          </p:cNvPr>
          <p:cNvSpPr/>
          <p:nvPr/>
        </p:nvSpPr>
        <p:spPr>
          <a:xfrm>
            <a:off x="1587062" y="1"/>
            <a:ext cx="10604938" cy="6857999"/>
          </a:xfrm>
          <a:custGeom>
            <a:avLst/>
            <a:gdLst>
              <a:gd name="connsiteX0" fmla="*/ 8623173 w 8623173"/>
              <a:gd name="connsiteY0" fmla="*/ 1435608 h 5138737"/>
              <a:gd name="connsiteX1" fmla="*/ 5890641 w 8623173"/>
              <a:gd name="connsiteY1" fmla="*/ 0 h 5138737"/>
              <a:gd name="connsiteX2" fmla="*/ 0 w 8623173"/>
              <a:gd name="connsiteY2" fmla="*/ 0 h 5138737"/>
              <a:gd name="connsiteX3" fmla="*/ 5300091 w 8623173"/>
              <a:gd name="connsiteY3" fmla="*/ 2752535 h 5138737"/>
              <a:gd name="connsiteX4" fmla="*/ 659797 w 8623173"/>
              <a:gd name="connsiteY4" fmla="*/ 5138738 h 5138737"/>
              <a:gd name="connsiteX5" fmla="*/ 6609683 w 8623173"/>
              <a:gd name="connsiteY5" fmla="*/ 5138738 h 5138737"/>
              <a:gd name="connsiteX6" fmla="*/ 8623173 w 8623173"/>
              <a:gd name="connsiteY6" fmla="*/ 4083177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3173" h="5138737">
                <a:moveTo>
                  <a:pt x="8623173" y="1435608"/>
                </a:moveTo>
                <a:lnTo>
                  <a:pt x="5890641" y="0"/>
                </a:lnTo>
                <a:lnTo>
                  <a:pt x="0" y="0"/>
                </a:lnTo>
                <a:lnTo>
                  <a:pt x="5300091" y="2752535"/>
                </a:lnTo>
                <a:lnTo>
                  <a:pt x="659797" y="5138738"/>
                </a:lnTo>
                <a:lnTo>
                  <a:pt x="6609683" y="5138738"/>
                </a:lnTo>
                <a:lnTo>
                  <a:pt x="8623173" y="4083177"/>
                </a:lnTo>
                <a:close/>
              </a:path>
            </a:pathLst>
          </a:custGeom>
          <a:solidFill>
            <a:schemeClr val="accent2">
              <a:alpha val="1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293516817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CE8231E-1ADF-F108-F54C-81F4D04A5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32">
            <a:extLst>
              <a:ext uri="{FF2B5EF4-FFF2-40B4-BE49-F238E27FC236}">
                <a16:creationId xmlns:a16="http://schemas.microsoft.com/office/drawing/2014/main" id="{FF872A7D-E6CA-4BD5-B88B-0498D0B7515A}"/>
              </a:ext>
            </a:extLst>
          </p:cNvPr>
          <p:cNvSpPr>
            <a:spLocks noGrp="1"/>
          </p:cNvSpPr>
          <p:nvPr>
            <p:ph type="title"/>
          </p:nvPr>
        </p:nvSpPr>
        <p:spPr>
          <a:xfrm>
            <a:off x="6559826" y="1209670"/>
            <a:ext cx="5135764" cy="495300"/>
          </a:xfrm>
        </p:spPr>
        <p:txBody>
          <a:bodyPr>
            <a:normAutofit/>
          </a:bodyPr>
          <a:lstStyle/>
          <a:p>
            <a:r>
              <a:rPr lang="en-US" sz="2700" noProof="0" dirty="0"/>
              <a:t>What is an </a:t>
            </a:r>
            <a:r>
              <a:rPr lang="en-US" sz="2700" noProof="0" dirty="0" err="1"/>
              <a:t>ip</a:t>
            </a:r>
            <a:r>
              <a:rPr lang="en-US" sz="2700" noProof="0" dirty="0"/>
              <a:t> address?</a:t>
            </a:r>
            <a:endParaRPr lang="en-US" sz="2700" dirty="0"/>
          </a:p>
        </p:txBody>
      </p:sp>
      <p:pic>
        <p:nvPicPr>
          <p:cNvPr id="18" name="Picture 17" descr="Diagram&#10;&#10;Description automatically generated">
            <a:extLst>
              <a:ext uri="{FF2B5EF4-FFF2-40B4-BE49-F238E27FC236}">
                <a16:creationId xmlns:a16="http://schemas.microsoft.com/office/drawing/2014/main" id="{0918AE96-B52D-4070-B0E2-414CA79C0E87}"/>
              </a:ext>
            </a:extLst>
          </p:cNvPr>
          <p:cNvPicPr>
            <a:picLocks noChangeAspect="1"/>
          </p:cNvPicPr>
          <p:nvPr/>
        </p:nvPicPr>
        <p:blipFill>
          <a:blip r:embed="rId3"/>
          <a:stretch>
            <a:fillRect/>
          </a:stretch>
        </p:blipFill>
        <p:spPr>
          <a:xfrm>
            <a:off x="0" y="2042160"/>
            <a:ext cx="6096000" cy="27736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 Placeholder 7">
            <a:extLst>
              <a:ext uri="{FF2B5EF4-FFF2-40B4-BE49-F238E27FC236}">
                <a16:creationId xmlns:a16="http://schemas.microsoft.com/office/drawing/2014/main" id="{D9FC41A5-6D3B-4D54-8B6D-00B49FDE21BB}"/>
              </a:ext>
            </a:extLst>
          </p:cNvPr>
          <p:cNvSpPr>
            <a:spLocks noGrp="1"/>
          </p:cNvSpPr>
          <p:nvPr>
            <p:ph type="body" sz="quarter" idx="15"/>
          </p:nvPr>
        </p:nvSpPr>
        <p:spPr>
          <a:xfrm>
            <a:off x="6559826" y="1789866"/>
            <a:ext cx="5135764" cy="3577259"/>
          </a:xfrm>
        </p:spPr>
        <p:txBody>
          <a:bodyPr>
            <a:normAutofit/>
          </a:bodyPr>
          <a:lstStyle/>
          <a:p>
            <a:pPr marL="285750" indent="-285750">
              <a:buFont typeface="Arial" panose="020B0604020202020204" pitchFamily="34" charset="0"/>
              <a:buChar char="•"/>
            </a:pPr>
            <a:r>
              <a:rPr lang="en-US" dirty="0"/>
              <a:t>Each device that is connected to the Internet has a </a:t>
            </a:r>
            <a:r>
              <a:rPr lang="en-US" dirty="0" err="1"/>
              <a:t>uniqueIP</a:t>
            </a:r>
            <a:r>
              <a:rPr lang="en-US" dirty="0"/>
              <a:t> Address that can roughly map out where that device is connected from</a:t>
            </a:r>
          </a:p>
          <a:p>
            <a:pPr marL="285750" indent="-285750">
              <a:buFont typeface="Arial" panose="020B0604020202020204" pitchFamily="34" charset="0"/>
              <a:buChar char="•"/>
            </a:pPr>
            <a:r>
              <a:rPr lang="en-US" dirty="0"/>
              <a:t>That Ip address is assigned by your internet service</a:t>
            </a:r>
          </a:p>
          <a:p>
            <a:pPr marL="285750" indent="-285750">
              <a:buFont typeface="Arial" panose="020B0604020202020204" pitchFamily="34" charset="0"/>
              <a:buChar char="•"/>
            </a:pPr>
            <a:r>
              <a:rPr lang="en-US" dirty="0"/>
              <a:t> The public IP address is what is shared with the world not the private one.</a:t>
            </a:r>
          </a:p>
        </p:txBody>
      </p:sp>
      <p:sp>
        <p:nvSpPr>
          <p:cNvPr id="21" name="TextBox 20">
            <a:extLst>
              <a:ext uri="{FF2B5EF4-FFF2-40B4-BE49-F238E27FC236}">
                <a16:creationId xmlns:a16="http://schemas.microsoft.com/office/drawing/2014/main" id="{CEFCF6EC-B53F-4175-AE48-7F96B11A29F7}"/>
              </a:ext>
            </a:extLst>
          </p:cNvPr>
          <p:cNvSpPr txBox="1"/>
          <p:nvPr/>
        </p:nvSpPr>
        <p:spPr>
          <a:xfrm>
            <a:off x="0" y="4843905"/>
            <a:ext cx="6096000" cy="523220"/>
          </a:xfrm>
          <a:prstGeom prst="rect">
            <a:avLst/>
          </a:prstGeom>
          <a:noFill/>
        </p:spPr>
        <p:txBody>
          <a:bodyPr wrap="square">
            <a:spAutoFit/>
          </a:bodyPr>
          <a:lstStyle/>
          <a:p>
            <a:pPr algn="ctr"/>
            <a:r>
              <a:rPr lang="en-US" sz="1400" b="1" i="1" dirty="0">
                <a:solidFill>
                  <a:srgbClr val="1E222A"/>
                </a:solidFill>
                <a:effectLst/>
                <a:latin typeface="Roboto" panose="02000000000000000000" pitchFamily="2" charset="0"/>
              </a:rPr>
              <a:t>Each device on a network has a private IP address, and the router has a public IP address to communicate with the rest of the internet.</a:t>
            </a:r>
            <a:endParaRPr lang="en-US" sz="1400" b="1" dirty="0"/>
          </a:p>
        </p:txBody>
      </p:sp>
    </p:spTree>
    <p:extLst>
      <p:ext uri="{BB962C8B-B14F-4D97-AF65-F5344CB8AC3E}">
        <p14:creationId xmlns:p14="http://schemas.microsoft.com/office/powerpoint/2010/main" val="165952758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876311-7CBB-4539-4CDC-959E27300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453439-9D62-4FE0-B6BB-915420F00426}"/>
              </a:ext>
            </a:extLst>
          </p:cNvPr>
          <p:cNvSpPr>
            <a:spLocks noGrp="1"/>
          </p:cNvSpPr>
          <p:nvPr>
            <p:ph type="title"/>
          </p:nvPr>
        </p:nvSpPr>
        <p:spPr>
          <a:xfrm>
            <a:off x="6559826" y="1209670"/>
            <a:ext cx="5135764" cy="495300"/>
          </a:xfrm>
        </p:spPr>
        <p:txBody>
          <a:bodyPr>
            <a:normAutofit/>
          </a:bodyPr>
          <a:lstStyle/>
          <a:p>
            <a:r>
              <a:rPr lang="en-US" sz="2700" dirty="0"/>
              <a:t>Network packet structure</a:t>
            </a:r>
          </a:p>
        </p:txBody>
      </p:sp>
      <p:pic>
        <p:nvPicPr>
          <p:cNvPr id="18" name="Picture 17" descr="A screenshot of a computer&#10;&#10;Description automatically generated with low confidence">
            <a:extLst>
              <a:ext uri="{FF2B5EF4-FFF2-40B4-BE49-F238E27FC236}">
                <a16:creationId xmlns:a16="http://schemas.microsoft.com/office/drawing/2014/main" id="{A0965404-9BE2-4FF5-8A21-D88EAE5CB969}"/>
              </a:ext>
            </a:extLst>
          </p:cNvPr>
          <p:cNvPicPr>
            <a:picLocks noChangeAspect="1"/>
          </p:cNvPicPr>
          <p:nvPr/>
        </p:nvPicPr>
        <p:blipFill>
          <a:blip r:embed="rId3"/>
          <a:stretch>
            <a:fillRect/>
          </a:stretch>
        </p:blipFill>
        <p:spPr>
          <a:xfrm>
            <a:off x="275492" y="1313285"/>
            <a:ext cx="6096000" cy="405384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 Placeholder 2">
            <a:extLst>
              <a:ext uri="{FF2B5EF4-FFF2-40B4-BE49-F238E27FC236}">
                <a16:creationId xmlns:a16="http://schemas.microsoft.com/office/drawing/2014/main" id="{22B23539-3B23-C0B6-511C-71AC48439584}"/>
              </a:ext>
            </a:extLst>
          </p:cNvPr>
          <p:cNvSpPr>
            <a:spLocks noGrp="1"/>
          </p:cNvSpPr>
          <p:nvPr>
            <p:ph type="body" sz="quarter" idx="15"/>
          </p:nvPr>
        </p:nvSpPr>
        <p:spPr>
          <a:xfrm>
            <a:off x="6559826" y="1789866"/>
            <a:ext cx="5135764" cy="3577259"/>
          </a:xfrm>
        </p:spPr>
        <p:txBody>
          <a:bodyPr>
            <a:normAutofit/>
          </a:bodyPr>
          <a:lstStyle/>
          <a:p>
            <a:pPr marL="285750" indent="-285750">
              <a:buFont typeface="Arial" panose="020B0604020202020204" pitchFamily="34" charset="0"/>
              <a:buChar char="•"/>
            </a:pPr>
            <a:r>
              <a:rPr lang="en-US" dirty="0">
                <a:effectLst/>
              </a:rPr>
              <a:t>An Internet packet consists of a header and a payload.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The payload is the actual data sent, the header however, is what we are interested in. It contains the source IP address and the destination IP address.</a:t>
            </a:r>
          </a:p>
          <a:p>
            <a:pPr marL="285750" indent="-285750">
              <a:buFont typeface="Arial" panose="020B0604020202020204" pitchFamily="34" charset="0"/>
              <a:buChar char="•"/>
            </a:pPr>
            <a:endParaRPr lang="en-US" dirty="0">
              <a:effectLst/>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0890146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A0E4F-0E18-555A-E266-5C70DD08D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453439-9D62-4FE0-B6BB-915420F00426}"/>
              </a:ext>
            </a:extLst>
          </p:cNvPr>
          <p:cNvSpPr>
            <a:spLocks noGrp="1"/>
          </p:cNvSpPr>
          <p:nvPr>
            <p:ph type="title"/>
          </p:nvPr>
        </p:nvSpPr>
        <p:spPr>
          <a:xfrm>
            <a:off x="6559826" y="1209670"/>
            <a:ext cx="5135764" cy="495300"/>
          </a:xfrm>
        </p:spPr>
        <p:txBody>
          <a:bodyPr>
            <a:normAutofit/>
          </a:bodyPr>
          <a:lstStyle/>
          <a:p>
            <a:r>
              <a:rPr lang="en-US" sz="2700" dirty="0"/>
              <a:t>IP blocking procedure</a:t>
            </a:r>
          </a:p>
        </p:txBody>
      </p:sp>
      <p:sp>
        <p:nvSpPr>
          <p:cNvPr id="14" name="Text Placeholder 2">
            <a:extLst>
              <a:ext uri="{FF2B5EF4-FFF2-40B4-BE49-F238E27FC236}">
                <a16:creationId xmlns:a16="http://schemas.microsoft.com/office/drawing/2014/main" id="{22B23539-3B23-C0B6-511C-71AC48439584}"/>
              </a:ext>
            </a:extLst>
          </p:cNvPr>
          <p:cNvSpPr>
            <a:spLocks noGrp="1"/>
          </p:cNvSpPr>
          <p:nvPr>
            <p:ph type="body" sz="quarter" idx="15"/>
          </p:nvPr>
        </p:nvSpPr>
        <p:spPr>
          <a:xfrm>
            <a:off x="6559826" y="1789866"/>
            <a:ext cx="5135764" cy="4687134"/>
          </a:xfrm>
        </p:spPr>
        <p:txBody>
          <a:bodyPr>
            <a:normAutofit fontScale="92500"/>
          </a:bodyPr>
          <a:lstStyle/>
          <a:p>
            <a:pPr marL="285750" indent="-285750">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China has a list of blocked IP addresses.</a:t>
            </a:r>
            <a:endParaRPr lang="en-US" dirty="0"/>
          </a:p>
          <a:p>
            <a:pPr marL="285750" indent="-285750">
              <a:buFont typeface="Arial" panose="020B0604020202020204" pitchFamily="34" charset="0"/>
              <a:buChar char="•"/>
            </a:pPr>
            <a:r>
              <a:rPr lang="en-US" dirty="0"/>
              <a:t>Internet packets contain source and destination addresses</a:t>
            </a:r>
          </a:p>
          <a:p>
            <a:pPr marL="285750" indent="-285750">
              <a:buFont typeface="Arial" panose="020B0604020202020204" pitchFamily="34" charset="0"/>
              <a:buChar char="•"/>
            </a:pPr>
            <a:r>
              <a:rPr lang="en-US" dirty="0"/>
              <a:t>All packets make their way to the ISP first</a:t>
            </a:r>
          </a:p>
          <a:p>
            <a:pPr marL="285750" indent="-285750">
              <a:buFont typeface="Arial" panose="020B0604020202020204" pitchFamily="34" charset="0"/>
              <a:buChar char="•"/>
            </a:pPr>
            <a:r>
              <a:rPr lang="en-US" dirty="0">
                <a:effectLst/>
              </a:rPr>
              <a:t>Internet packet is unpacked and destination address is crosschecked with the blocked </a:t>
            </a:r>
            <a:r>
              <a:rPr lang="en-US" dirty="0"/>
              <a:t>IP list</a:t>
            </a:r>
          </a:p>
          <a:p>
            <a:pPr marL="285750" indent="-285750">
              <a:buFont typeface="Arial" panose="020B0604020202020204" pitchFamily="34" charset="0"/>
              <a:buChar char="•"/>
            </a:pPr>
            <a:r>
              <a:rPr lang="en-US" dirty="0">
                <a:effectLst/>
              </a:rPr>
              <a:t>If the destination address is in the blocklist it either reroutes to another address or sends that data to the void which ultimately leaves the sender in constant state of loading. </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2BE5129E-ABDD-4512-BE86-3BE1E5E6E28F}"/>
              </a:ext>
            </a:extLst>
          </p:cNvPr>
          <p:cNvPicPr>
            <a:picLocks noChangeAspect="1"/>
          </p:cNvPicPr>
          <p:nvPr/>
        </p:nvPicPr>
        <p:blipFill>
          <a:blip r:embed="rId3"/>
          <a:stretch>
            <a:fillRect/>
          </a:stretch>
        </p:blipFill>
        <p:spPr>
          <a:xfrm>
            <a:off x="293077" y="331904"/>
            <a:ext cx="4099355" cy="2746131"/>
          </a:xfrm>
          <a:prstGeom prst="rect">
            <a:avLst/>
          </a:prstGeom>
        </p:spPr>
      </p:pic>
      <p:pic>
        <p:nvPicPr>
          <p:cNvPr id="6" name="Picture 5">
            <a:extLst>
              <a:ext uri="{FF2B5EF4-FFF2-40B4-BE49-F238E27FC236}">
                <a16:creationId xmlns:a16="http://schemas.microsoft.com/office/drawing/2014/main" id="{06AE646F-A0D5-4B4C-B05A-AE65FFAD1EF3}"/>
              </a:ext>
            </a:extLst>
          </p:cNvPr>
          <p:cNvPicPr>
            <a:picLocks noChangeAspect="1"/>
          </p:cNvPicPr>
          <p:nvPr/>
        </p:nvPicPr>
        <p:blipFill>
          <a:blip r:embed="rId4"/>
          <a:stretch>
            <a:fillRect/>
          </a:stretch>
        </p:blipFill>
        <p:spPr>
          <a:xfrm>
            <a:off x="293076" y="3624580"/>
            <a:ext cx="4099355" cy="2730860"/>
          </a:xfrm>
          <a:prstGeom prst="rect">
            <a:avLst/>
          </a:prstGeom>
        </p:spPr>
      </p:pic>
    </p:spTree>
    <p:extLst>
      <p:ext uri="{BB962C8B-B14F-4D97-AF65-F5344CB8AC3E}">
        <p14:creationId xmlns:p14="http://schemas.microsoft.com/office/powerpoint/2010/main" val="27941696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3D65D2-9DE9-4232-8700-901200E71780}"/>
              </a:ext>
            </a:extLst>
          </p:cNvPr>
          <p:cNvPicPr>
            <a:picLocks noGrp="1" noChangeAspect="1"/>
          </p:cNvPicPr>
          <p:nvPr>
            <p:ph type="pic" sz="quarter" idx="13"/>
          </p:nvPr>
        </p:nvPicPr>
        <p:blipFill>
          <a:blip r:embed="rId2"/>
          <a:srcRect l="5556" r="5556"/>
          <a:stretch/>
        </p:blipFill>
        <p:spPr>
          <a:xfrm>
            <a:off x="0" y="0"/>
            <a:ext cx="12192000" cy="6858000"/>
          </a:xfrm>
        </p:spPr>
      </p:pic>
      <p:sp>
        <p:nvSpPr>
          <p:cNvPr id="19" name="Title 18">
            <a:extLst>
              <a:ext uri="{FF2B5EF4-FFF2-40B4-BE49-F238E27FC236}">
                <a16:creationId xmlns:a16="http://schemas.microsoft.com/office/drawing/2014/main" id="{31EBF600-1098-4A50-AF3D-91E026D36015}"/>
              </a:ext>
            </a:extLst>
          </p:cNvPr>
          <p:cNvSpPr>
            <a:spLocks noGrp="1"/>
          </p:cNvSpPr>
          <p:nvPr>
            <p:ph type="title"/>
          </p:nvPr>
        </p:nvSpPr>
        <p:spPr>
          <a:xfrm>
            <a:off x="-1" y="1"/>
            <a:ext cx="5970123" cy="2852200"/>
          </a:xfrm>
        </p:spPr>
        <p:txBody>
          <a:bodyPr/>
          <a:lstStyle/>
          <a:p>
            <a:r>
              <a:rPr lang="en-US" sz="5400" noProof="0" dirty="0">
                <a:solidFill>
                  <a:schemeClr val="bg1"/>
                </a:solidFill>
              </a:rPr>
              <a:t>Plan b:</a:t>
            </a:r>
            <a:br>
              <a:rPr lang="en-US" sz="5400" noProof="0" dirty="0">
                <a:solidFill>
                  <a:schemeClr val="bg1"/>
                </a:solidFill>
              </a:rPr>
            </a:br>
            <a:r>
              <a:rPr lang="en-US" sz="5400" noProof="0" dirty="0">
                <a:solidFill>
                  <a:schemeClr val="bg1"/>
                </a:solidFill>
              </a:rPr>
              <a:t>DNS POISONING</a:t>
            </a:r>
            <a:endParaRPr lang="en-US" sz="5400" dirty="0">
              <a:solidFill>
                <a:schemeClr val="bg1"/>
              </a:solidFill>
            </a:endParaRPr>
          </a:p>
        </p:txBody>
      </p:sp>
      <p:sp>
        <p:nvSpPr>
          <p:cNvPr id="21" name="Graphic 19">
            <a:extLst>
              <a:ext uri="{FF2B5EF4-FFF2-40B4-BE49-F238E27FC236}">
                <a16:creationId xmlns:a16="http://schemas.microsoft.com/office/drawing/2014/main" id="{ADED2ED2-D5D8-4799-AA3B-2CD98F0118E7}"/>
              </a:ext>
              <a:ext uri="{C183D7F6-B498-43B3-948B-1728B52AA6E4}">
                <adec:decorative xmlns:adec="http://schemas.microsoft.com/office/drawing/2017/decorative" val="1"/>
              </a:ext>
            </a:extLst>
          </p:cNvPr>
          <p:cNvSpPr/>
          <p:nvPr/>
        </p:nvSpPr>
        <p:spPr>
          <a:xfrm>
            <a:off x="1587062" y="1"/>
            <a:ext cx="10604938" cy="6857999"/>
          </a:xfrm>
          <a:custGeom>
            <a:avLst/>
            <a:gdLst>
              <a:gd name="connsiteX0" fmla="*/ 8623173 w 8623173"/>
              <a:gd name="connsiteY0" fmla="*/ 1435608 h 5138737"/>
              <a:gd name="connsiteX1" fmla="*/ 5890641 w 8623173"/>
              <a:gd name="connsiteY1" fmla="*/ 0 h 5138737"/>
              <a:gd name="connsiteX2" fmla="*/ 0 w 8623173"/>
              <a:gd name="connsiteY2" fmla="*/ 0 h 5138737"/>
              <a:gd name="connsiteX3" fmla="*/ 5300091 w 8623173"/>
              <a:gd name="connsiteY3" fmla="*/ 2752535 h 5138737"/>
              <a:gd name="connsiteX4" fmla="*/ 659797 w 8623173"/>
              <a:gd name="connsiteY4" fmla="*/ 5138738 h 5138737"/>
              <a:gd name="connsiteX5" fmla="*/ 6609683 w 8623173"/>
              <a:gd name="connsiteY5" fmla="*/ 5138738 h 5138737"/>
              <a:gd name="connsiteX6" fmla="*/ 8623173 w 8623173"/>
              <a:gd name="connsiteY6" fmla="*/ 4083177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3173" h="5138737">
                <a:moveTo>
                  <a:pt x="8623173" y="1435608"/>
                </a:moveTo>
                <a:lnTo>
                  <a:pt x="5890641" y="0"/>
                </a:lnTo>
                <a:lnTo>
                  <a:pt x="0" y="0"/>
                </a:lnTo>
                <a:lnTo>
                  <a:pt x="5300091" y="2752535"/>
                </a:lnTo>
                <a:lnTo>
                  <a:pt x="659797" y="5138738"/>
                </a:lnTo>
                <a:lnTo>
                  <a:pt x="6609683" y="5138738"/>
                </a:lnTo>
                <a:lnTo>
                  <a:pt x="8623173" y="4083177"/>
                </a:lnTo>
                <a:close/>
              </a:path>
            </a:pathLst>
          </a:custGeom>
          <a:solidFill>
            <a:schemeClr val="accent2">
              <a:alpha val="1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5378776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7">
            <a:extLst>
              <a:ext uri="{FF2B5EF4-FFF2-40B4-BE49-F238E27FC236}">
                <a16:creationId xmlns:a16="http://schemas.microsoft.com/office/drawing/2014/main" id="{06ABC80A-AA07-6EF4-F3C6-8D95A8DDBB15}"/>
              </a:ext>
            </a:extLst>
          </p:cNvPr>
          <p:cNvPicPr>
            <a:picLocks noGrp="1" noChangeAspect="1"/>
          </p:cNvPicPr>
          <p:nvPr>
            <p:ph type="pic" sz="quarter" idx="13"/>
          </p:nvPr>
        </p:nvPicPr>
        <p:blipFill>
          <a:blip r:embed="rId2"/>
          <a:srcRect l="5556" r="5556"/>
          <a:stretch/>
        </p:blipFill>
        <p:spPr>
          <a:xfrm>
            <a:off x="0" y="0"/>
            <a:ext cx="12192000" cy="6858000"/>
          </a:xfrm>
        </p:spPr>
      </p:pic>
      <p:pic>
        <p:nvPicPr>
          <p:cNvPr id="6" name="Picture 5" descr="Text&#10;&#10;Description automatically generated with medium confidence">
            <a:extLst>
              <a:ext uri="{FF2B5EF4-FFF2-40B4-BE49-F238E27FC236}">
                <a16:creationId xmlns:a16="http://schemas.microsoft.com/office/drawing/2014/main" id="{934BC8E7-2E9E-4964-BB13-2579C53E885C}"/>
              </a:ext>
            </a:extLst>
          </p:cNvPr>
          <p:cNvPicPr>
            <a:picLocks noChangeAspect="1"/>
          </p:cNvPicPr>
          <p:nvPr/>
        </p:nvPicPr>
        <p:blipFill>
          <a:blip r:embed="rId3"/>
          <a:stretch>
            <a:fillRect/>
          </a:stretch>
        </p:blipFill>
        <p:spPr>
          <a:xfrm>
            <a:off x="0" y="0"/>
            <a:ext cx="8150087" cy="554048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C2099E80-EACC-449A-A3D0-67AB172CBC51}"/>
              </a:ext>
            </a:extLst>
          </p:cNvPr>
          <p:cNvSpPr txBox="1"/>
          <p:nvPr/>
        </p:nvSpPr>
        <p:spPr>
          <a:xfrm>
            <a:off x="1270990" y="3429000"/>
            <a:ext cx="5715000" cy="147732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800" dirty="0">
                <a:effectLst/>
                <a:latin typeface="Calibri" panose="020F0502020204030204" pitchFamily="34" charset="0"/>
                <a:ea typeface="Yu Mincho" panose="02020400000000000000" pitchFamily="18" charset="-128"/>
                <a:cs typeface="Arial" panose="020B0604020202020204" pitchFamily="34" charset="0"/>
              </a:rPr>
              <a:t>DNS (Domain Name system) can be thought of as the phonebook of the internet. It used to translate domain names to Ip addresses. Without DNS you’ll have to memorize the Ip address of every website you want to use.</a:t>
            </a:r>
          </a:p>
          <a:p>
            <a:endParaRPr lang="en-US" dirty="0"/>
          </a:p>
        </p:txBody>
      </p:sp>
    </p:spTree>
    <p:extLst>
      <p:ext uri="{BB962C8B-B14F-4D97-AF65-F5344CB8AC3E}">
        <p14:creationId xmlns:p14="http://schemas.microsoft.com/office/powerpoint/2010/main" val="315183228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7">
            <a:extLst>
              <a:ext uri="{FF2B5EF4-FFF2-40B4-BE49-F238E27FC236}">
                <a16:creationId xmlns:a16="http://schemas.microsoft.com/office/drawing/2014/main" id="{464FCE8B-6B26-CF47-6D56-1480805A3363}"/>
              </a:ext>
            </a:extLst>
          </p:cNvPr>
          <p:cNvPicPr>
            <a:picLocks noGrp="1" noChangeAspect="1"/>
          </p:cNvPicPr>
          <p:nvPr>
            <p:ph type="pic" sz="quarter" idx="13"/>
          </p:nvPr>
        </p:nvPicPr>
        <p:blipFill>
          <a:blip r:embed="rId2"/>
          <a:srcRect l="5556" r="5556"/>
          <a:stretch/>
        </p:blipFill>
        <p:spPr>
          <a:xfrm>
            <a:off x="0" y="0"/>
            <a:ext cx="12192000" cy="6858000"/>
          </a:xfrm>
        </p:spPr>
      </p:pic>
      <p:sp>
        <p:nvSpPr>
          <p:cNvPr id="28" name="Title 1">
            <a:extLst>
              <a:ext uri="{FF2B5EF4-FFF2-40B4-BE49-F238E27FC236}">
                <a16:creationId xmlns:a16="http://schemas.microsoft.com/office/drawing/2014/main" id="{0011E947-B7D0-9A87-CD95-75409BA9BF1A}"/>
              </a:ext>
            </a:extLst>
          </p:cNvPr>
          <p:cNvSpPr>
            <a:spLocks noGrp="1"/>
          </p:cNvSpPr>
          <p:nvPr>
            <p:ph type="title"/>
          </p:nvPr>
        </p:nvSpPr>
        <p:spPr>
          <a:xfrm>
            <a:off x="6559826" y="1209670"/>
            <a:ext cx="5135764" cy="495300"/>
          </a:xfrm>
        </p:spPr>
        <p:txBody>
          <a:bodyPr/>
          <a:lstStyle/>
          <a:p>
            <a:r>
              <a:rPr lang="en-US" dirty="0"/>
              <a:t>Procedure: </a:t>
            </a:r>
          </a:p>
        </p:txBody>
      </p:sp>
      <p:pic>
        <p:nvPicPr>
          <p:cNvPr id="23" name="Picture 22" descr="Diagram&#10;&#10;Description automatically generated">
            <a:extLst>
              <a:ext uri="{FF2B5EF4-FFF2-40B4-BE49-F238E27FC236}">
                <a16:creationId xmlns:a16="http://schemas.microsoft.com/office/drawing/2014/main" id="{A966B320-CFBF-4AC4-8A34-D56ABC9579B9}"/>
              </a:ext>
            </a:extLst>
          </p:cNvPr>
          <p:cNvPicPr>
            <a:picLocks noChangeAspect="1"/>
          </p:cNvPicPr>
          <p:nvPr/>
        </p:nvPicPr>
        <p:blipFill>
          <a:blip r:embed="rId3"/>
          <a:stretch>
            <a:fillRect/>
          </a:stretch>
        </p:blipFill>
        <p:spPr>
          <a:xfrm>
            <a:off x="34789" y="1706880"/>
            <a:ext cx="6096000" cy="34442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0" name="Text Placeholder 3">
            <a:extLst>
              <a:ext uri="{FF2B5EF4-FFF2-40B4-BE49-F238E27FC236}">
                <a16:creationId xmlns:a16="http://schemas.microsoft.com/office/drawing/2014/main" id="{6F725C23-F8C2-6827-8AC9-F037AFE801C6}"/>
              </a:ext>
            </a:extLst>
          </p:cNvPr>
          <p:cNvSpPr>
            <a:spLocks noGrp="1"/>
          </p:cNvSpPr>
          <p:nvPr>
            <p:ph type="body" sz="quarter" idx="15"/>
          </p:nvPr>
        </p:nvSpPr>
        <p:spPr>
          <a:xfrm>
            <a:off x="6559826" y="1789866"/>
            <a:ext cx="5135764" cy="3577259"/>
          </a:xfrm>
        </p:spPr>
        <p:txBody>
          <a:bodyPr/>
          <a:lstStyle/>
          <a:p>
            <a:pPr marL="457200" marR="0">
              <a:lnSpc>
                <a:spcPct val="107000"/>
              </a:lnSpc>
              <a:spcBef>
                <a:spcPts val="0"/>
              </a:spcBef>
              <a:spcAft>
                <a:spcPts val="0"/>
              </a:spcAft>
            </a:pPr>
            <a:endParaRPr lang="en-US" dirty="0">
              <a:latin typeface="Calibri" panose="020F0502020204030204" pitchFamily="34" charset="0"/>
              <a:ea typeface="Yu Mincho" panose="02020400000000000000" pitchFamily="18" charset="-128"/>
              <a:cs typeface="Arial" panose="020B0604020202020204" pitchFamily="34" charset="0"/>
            </a:endParaRPr>
          </a:p>
          <a:p>
            <a:pPr marL="7429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The user enters the domain name in the search bar.</a:t>
            </a:r>
          </a:p>
          <a:p>
            <a:pPr marL="742950" marR="0" indent="-285750">
              <a:lnSpc>
                <a:spcPct val="107000"/>
              </a:lnSpc>
              <a:spcBef>
                <a:spcPts val="0"/>
              </a:spcBef>
              <a:spcAft>
                <a:spcPts val="0"/>
              </a:spcAft>
              <a:buFontTx/>
              <a:buChar char="-"/>
            </a:pP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7429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The request is then sent to a DNS resolver which are servers in charge of tracking down the IP address that corresponds to that domain name</a:t>
            </a:r>
          </a:p>
          <a:p>
            <a:pPr marL="742950" marR="0" indent="-285750">
              <a:lnSpc>
                <a:spcPct val="107000"/>
              </a:lnSpc>
              <a:spcBef>
                <a:spcPts val="0"/>
              </a:spcBef>
              <a:spcAft>
                <a:spcPts val="0"/>
              </a:spcAft>
              <a:buFont typeface="Arial" panose="020B0604020202020204" pitchFamily="34" charset="0"/>
              <a:buChar char="•"/>
            </a:pPr>
            <a:endParaRPr lang="en-US" dirty="0">
              <a:latin typeface="Calibri" panose="020F0502020204030204" pitchFamily="34" charset="0"/>
              <a:ea typeface="Yu Mincho" panose="02020400000000000000" pitchFamily="18" charset="-128"/>
              <a:cs typeface="Arial" panose="020B0604020202020204" pitchFamily="34" charset="0"/>
            </a:endParaRPr>
          </a:p>
          <a:p>
            <a:pPr marL="7429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The requester then gets routed to that address.</a:t>
            </a:r>
          </a:p>
          <a:p>
            <a:endParaRPr lang="en-US" dirty="0"/>
          </a:p>
        </p:txBody>
      </p:sp>
      <p:sp>
        <p:nvSpPr>
          <p:cNvPr id="29" name="TextBox 28">
            <a:extLst>
              <a:ext uri="{FF2B5EF4-FFF2-40B4-BE49-F238E27FC236}">
                <a16:creationId xmlns:a16="http://schemas.microsoft.com/office/drawing/2014/main" id="{6DCDF789-2DB1-4EAE-888E-35822849CC3B}"/>
              </a:ext>
            </a:extLst>
          </p:cNvPr>
          <p:cNvSpPr txBox="1"/>
          <p:nvPr/>
        </p:nvSpPr>
        <p:spPr>
          <a:xfrm>
            <a:off x="0" y="5224905"/>
            <a:ext cx="6096000" cy="307777"/>
          </a:xfrm>
          <a:prstGeom prst="rect">
            <a:avLst/>
          </a:prstGeom>
          <a:noFill/>
        </p:spPr>
        <p:txBody>
          <a:bodyPr wrap="square">
            <a:spAutoFit/>
          </a:bodyPr>
          <a:lstStyle/>
          <a:p>
            <a:pPr algn="ctr"/>
            <a:r>
              <a:rPr lang="en-US" sz="1400" b="0" i="1" dirty="0">
                <a:solidFill>
                  <a:srgbClr val="1E222A"/>
                </a:solidFill>
                <a:effectLst/>
                <a:latin typeface="Roboto" panose="02000000000000000000" pitchFamily="2" charset="0"/>
              </a:rPr>
              <a:t>The attacker in this case is China’s censorship</a:t>
            </a:r>
            <a:endParaRPr lang="en-US" sz="1400" dirty="0"/>
          </a:p>
        </p:txBody>
      </p:sp>
      <p:sp>
        <p:nvSpPr>
          <p:cNvPr id="31" name="TextBox 30">
            <a:extLst>
              <a:ext uri="{FF2B5EF4-FFF2-40B4-BE49-F238E27FC236}">
                <a16:creationId xmlns:a16="http://schemas.microsoft.com/office/drawing/2014/main" id="{40D124D7-119A-44D1-86B7-5393352890C8}"/>
              </a:ext>
            </a:extLst>
          </p:cNvPr>
          <p:cNvSpPr txBox="1"/>
          <p:nvPr/>
        </p:nvSpPr>
        <p:spPr>
          <a:xfrm>
            <a:off x="2873239" y="6316965"/>
            <a:ext cx="6096000" cy="388696"/>
          </a:xfrm>
          <a:prstGeom prst="rect">
            <a:avLst/>
          </a:prstGeom>
          <a:noFill/>
        </p:spPr>
        <p:txBody>
          <a:bodyPr wrap="square">
            <a:spAutoFit/>
          </a:bodyPr>
          <a:lstStyle/>
          <a:p>
            <a:pPr marL="457200" marR="0">
              <a:lnSpc>
                <a:spcPct val="107000"/>
              </a:lnSpc>
              <a:spcBef>
                <a:spcPts val="0"/>
              </a:spcBef>
              <a:spcAft>
                <a:spcPts val="0"/>
              </a:spcAft>
            </a:pPr>
            <a:r>
              <a:rPr lang="en-US" sz="1800" b="1" dirty="0">
                <a:solidFill>
                  <a:srgbClr val="FF0000"/>
                </a:solidFill>
                <a:effectLst/>
                <a:latin typeface="Chaparral Pro" panose="02060503040505020203" pitchFamily="18" charset="0"/>
                <a:ea typeface="Yu Mincho" panose="02020400000000000000" pitchFamily="18" charset="-128"/>
                <a:cs typeface="Arial" panose="020B0604020202020204" pitchFamily="34" charset="0"/>
              </a:rPr>
              <a:t>China has a DNS blocklist of over 15000 keywords </a:t>
            </a:r>
          </a:p>
        </p:txBody>
      </p:sp>
    </p:spTree>
    <p:extLst>
      <p:ext uri="{BB962C8B-B14F-4D97-AF65-F5344CB8AC3E}">
        <p14:creationId xmlns:p14="http://schemas.microsoft.com/office/powerpoint/2010/main" val="160730640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3D65D2-9DE9-4232-8700-901200E71780}"/>
              </a:ext>
            </a:extLst>
          </p:cNvPr>
          <p:cNvPicPr>
            <a:picLocks noGrp="1" noChangeAspect="1"/>
          </p:cNvPicPr>
          <p:nvPr>
            <p:ph type="pic" sz="quarter" idx="13"/>
          </p:nvPr>
        </p:nvPicPr>
        <p:blipFill>
          <a:blip r:embed="rId2"/>
          <a:srcRect/>
          <a:stretch/>
        </p:blipFill>
        <p:spPr>
          <a:xfrm>
            <a:off x="0" y="0"/>
            <a:ext cx="12192000" cy="6858000"/>
          </a:xfrm>
        </p:spPr>
      </p:pic>
      <p:sp>
        <p:nvSpPr>
          <p:cNvPr id="19" name="Title 18">
            <a:extLst>
              <a:ext uri="{FF2B5EF4-FFF2-40B4-BE49-F238E27FC236}">
                <a16:creationId xmlns:a16="http://schemas.microsoft.com/office/drawing/2014/main" id="{31EBF600-1098-4A50-AF3D-91E026D36015}"/>
              </a:ext>
            </a:extLst>
          </p:cNvPr>
          <p:cNvSpPr>
            <a:spLocks noGrp="1"/>
          </p:cNvSpPr>
          <p:nvPr>
            <p:ph type="title"/>
          </p:nvPr>
        </p:nvSpPr>
        <p:spPr>
          <a:xfrm>
            <a:off x="0" y="-937866"/>
            <a:ext cx="5970123" cy="4684719"/>
          </a:xfrm>
        </p:spPr>
        <p:txBody>
          <a:bodyPr/>
          <a:lstStyle/>
          <a:p>
            <a:r>
              <a:rPr lang="en-US" sz="7200" noProof="0" dirty="0">
                <a:solidFill>
                  <a:schemeClr val="bg1"/>
                </a:solidFill>
              </a:rPr>
              <a:t>Plan c:</a:t>
            </a:r>
            <a:br>
              <a:rPr lang="en-US" sz="7200" noProof="0" dirty="0">
                <a:solidFill>
                  <a:schemeClr val="bg1"/>
                </a:solidFill>
              </a:rPr>
            </a:br>
            <a:r>
              <a:rPr lang="en-US" sz="7200" noProof="0" dirty="0">
                <a:solidFill>
                  <a:schemeClr val="bg1"/>
                </a:solidFill>
              </a:rPr>
              <a:t>TCP DROP</a:t>
            </a:r>
            <a:endParaRPr lang="en-US" sz="7200" dirty="0">
              <a:solidFill>
                <a:schemeClr val="bg1"/>
              </a:solidFill>
            </a:endParaRPr>
          </a:p>
        </p:txBody>
      </p:sp>
      <p:sp>
        <p:nvSpPr>
          <p:cNvPr id="21" name="Graphic 19">
            <a:extLst>
              <a:ext uri="{FF2B5EF4-FFF2-40B4-BE49-F238E27FC236}">
                <a16:creationId xmlns:a16="http://schemas.microsoft.com/office/drawing/2014/main" id="{ADED2ED2-D5D8-4799-AA3B-2CD98F0118E7}"/>
              </a:ext>
              <a:ext uri="{C183D7F6-B498-43B3-948B-1728B52AA6E4}">
                <adec:decorative xmlns:adec="http://schemas.microsoft.com/office/drawing/2017/decorative" val="1"/>
              </a:ext>
            </a:extLst>
          </p:cNvPr>
          <p:cNvSpPr/>
          <p:nvPr/>
        </p:nvSpPr>
        <p:spPr>
          <a:xfrm>
            <a:off x="1587062" y="1"/>
            <a:ext cx="10604938" cy="6857999"/>
          </a:xfrm>
          <a:custGeom>
            <a:avLst/>
            <a:gdLst>
              <a:gd name="connsiteX0" fmla="*/ 8623173 w 8623173"/>
              <a:gd name="connsiteY0" fmla="*/ 1435608 h 5138737"/>
              <a:gd name="connsiteX1" fmla="*/ 5890641 w 8623173"/>
              <a:gd name="connsiteY1" fmla="*/ 0 h 5138737"/>
              <a:gd name="connsiteX2" fmla="*/ 0 w 8623173"/>
              <a:gd name="connsiteY2" fmla="*/ 0 h 5138737"/>
              <a:gd name="connsiteX3" fmla="*/ 5300091 w 8623173"/>
              <a:gd name="connsiteY3" fmla="*/ 2752535 h 5138737"/>
              <a:gd name="connsiteX4" fmla="*/ 659797 w 8623173"/>
              <a:gd name="connsiteY4" fmla="*/ 5138738 h 5138737"/>
              <a:gd name="connsiteX5" fmla="*/ 6609683 w 8623173"/>
              <a:gd name="connsiteY5" fmla="*/ 5138738 h 5138737"/>
              <a:gd name="connsiteX6" fmla="*/ 8623173 w 8623173"/>
              <a:gd name="connsiteY6" fmla="*/ 4083177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3173" h="5138737">
                <a:moveTo>
                  <a:pt x="8623173" y="1435608"/>
                </a:moveTo>
                <a:lnTo>
                  <a:pt x="5890641" y="0"/>
                </a:lnTo>
                <a:lnTo>
                  <a:pt x="0" y="0"/>
                </a:lnTo>
                <a:lnTo>
                  <a:pt x="5300091" y="2752535"/>
                </a:lnTo>
                <a:lnTo>
                  <a:pt x="659797" y="5138738"/>
                </a:lnTo>
                <a:lnTo>
                  <a:pt x="6609683" y="5138738"/>
                </a:lnTo>
                <a:lnTo>
                  <a:pt x="8623173" y="4083177"/>
                </a:lnTo>
                <a:close/>
              </a:path>
            </a:pathLst>
          </a:custGeom>
          <a:solidFill>
            <a:schemeClr val="accent2">
              <a:alpha val="1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22784483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a:extLst>
              <a:ext uri="{FF2B5EF4-FFF2-40B4-BE49-F238E27FC236}">
                <a16:creationId xmlns:a16="http://schemas.microsoft.com/office/drawing/2014/main" id="{F3DB83DC-3222-E711-1FCC-8C02F9B3520F}"/>
              </a:ext>
            </a:extLst>
          </p:cNvPr>
          <p:cNvPicPr>
            <a:picLocks noGrp="1" noChangeAspect="1"/>
          </p:cNvPicPr>
          <p:nvPr>
            <p:ph type="pic" sz="quarter" idx="13"/>
          </p:nvPr>
        </p:nvPicPr>
        <p:blipFill>
          <a:blip r:embed="rId2"/>
          <a:srcRect/>
          <a:stretch/>
        </p:blipFill>
        <p:spPr>
          <a:xfrm>
            <a:off x="0" y="0"/>
            <a:ext cx="12192000" cy="6858000"/>
          </a:xfrm>
        </p:spPr>
      </p:pic>
      <p:sp>
        <p:nvSpPr>
          <p:cNvPr id="33" name="Title 32">
            <a:extLst>
              <a:ext uri="{FF2B5EF4-FFF2-40B4-BE49-F238E27FC236}">
                <a16:creationId xmlns:a16="http://schemas.microsoft.com/office/drawing/2014/main" id="{FF872A7D-E6CA-4BD5-B88B-0498D0B7515A}"/>
              </a:ext>
            </a:extLst>
          </p:cNvPr>
          <p:cNvSpPr>
            <a:spLocks noGrp="1"/>
          </p:cNvSpPr>
          <p:nvPr>
            <p:ph type="title"/>
          </p:nvPr>
        </p:nvSpPr>
        <p:spPr>
          <a:xfrm>
            <a:off x="6559826" y="1209670"/>
            <a:ext cx="5135764" cy="495300"/>
          </a:xfrm>
        </p:spPr>
        <p:txBody>
          <a:bodyPr>
            <a:normAutofit/>
          </a:bodyPr>
          <a:lstStyle/>
          <a:p>
            <a:r>
              <a:rPr lang="en-US" sz="2700" noProof="0" dirty="0"/>
              <a:t>What is TCP?</a:t>
            </a:r>
            <a:endParaRPr lang="en-US" sz="2700" dirty="0"/>
          </a:p>
        </p:txBody>
      </p:sp>
      <p:sp>
        <p:nvSpPr>
          <p:cNvPr id="8" name="Text Placeholder 7">
            <a:extLst>
              <a:ext uri="{FF2B5EF4-FFF2-40B4-BE49-F238E27FC236}">
                <a16:creationId xmlns:a16="http://schemas.microsoft.com/office/drawing/2014/main" id="{D9FC41A5-6D3B-4D54-8B6D-00B49FDE21BB}"/>
              </a:ext>
            </a:extLst>
          </p:cNvPr>
          <p:cNvSpPr>
            <a:spLocks noGrp="1"/>
          </p:cNvSpPr>
          <p:nvPr>
            <p:ph type="body" sz="quarter" idx="15"/>
          </p:nvPr>
        </p:nvSpPr>
        <p:spPr>
          <a:xfrm>
            <a:off x="6559826" y="1789866"/>
            <a:ext cx="5135764" cy="3577259"/>
          </a:xfrm>
        </p:spPr>
        <p:txBody>
          <a:bodyPr>
            <a:normAutofit/>
          </a:bodyPr>
          <a:lstStyle/>
          <a:p>
            <a:pPr marL="285750" indent="-285750">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TCP stands for Transfer control protocol. It’s an agreed upon set of “rules” that govern the transfer of internet packets.</a:t>
            </a:r>
          </a:p>
          <a:p>
            <a:pPr marL="285750" indent="-285750">
              <a:buFont typeface="Arial" panose="020B0604020202020204" pitchFamily="34" charset="0"/>
              <a:buChar char="•"/>
            </a:pPr>
            <a:endParaRPr lang="en-US" dirty="0">
              <a:latin typeface="Calibri" panose="020F0502020204030204" pitchFamily="34" charset="0"/>
              <a:ea typeface="Yu Mincho" panose="02020400000000000000" pitchFamily="18" charset="-128"/>
              <a:cs typeface="Arial" panose="020B0604020202020204" pitchFamily="34" charset="0"/>
            </a:endParaRPr>
          </a:p>
          <a:p>
            <a:pPr marL="285750" indent="-285750">
              <a:buFont typeface="Arial" panose="020B0604020202020204" pitchFamily="34" charset="0"/>
              <a:buChar char="•"/>
            </a:pPr>
            <a:endParaRPr lang="en-US" dirty="0"/>
          </a:p>
        </p:txBody>
      </p:sp>
      <p:pic>
        <p:nvPicPr>
          <p:cNvPr id="3" name="Picture 2" descr="Table&#10;&#10;Description automatically generated">
            <a:extLst>
              <a:ext uri="{FF2B5EF4-FFF2-40B4-BE49-F238E27FC236}">
                <a16:creationId xmlns:a16="http://schemas.microsoft.com/office/drawing/2014/main" id="{7423C54F-2FE6-4F4D-88D8-B5415936AF1D}"/>
              </a:ext>
            </a:extLst>
          </p:cNvPr>
          <p:cNvPicPr>
            <a:picLocks noChangeAspect="1"/>
          </p:cNvPicPr>
          <p:nvPr/>
        </p:nvPicPr>
        <p:blipFill>
          <a:blip r:embed="rId3"/>
          <a:stretch>
            <a:fillRect/>
          </a:stretch>
        </p:blipFill>
        <p:spPr>
          <a:xfrm>
            <a:off x="390525" y="985837"/>
            <a:ext cx="4762500" cy="4886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Rectangle 1">
            <a:extLst>
              <a:ext uri="{FF2B5EF4-FFF2-40B4-BE49-F238E27FC236}">
                <a16:creationId xmlns:a16="http://schemas.microsoft.com/office/drawing/2014/main" id="{989100A9-5523-66B1-E9F2-051CC8AF9C9F}"/>
              </a:ext>
            </a:extLst>
          </p:cNvPr>
          <p:cNvSpPr/>
          <p:nvPr/>
        </p:nvSpPr>
        <p:spPr>
          <a:xfrm>
            <a:off x="1840523" y="4712677"/>
            <a:ext cx="1037492" cy="3634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17252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oes My Business Really Need A Mobile App?">
            <a:extLst>
              <a:ext uri="{FF2B5EF4-FFF2-40B4-BE49-F238E27FC236}">
                <a16:creationId xmlns:a16="http://schemas.microsoft.com/office/drawing/2014/main" id="{BF22AAE8-3AD0-B330-47AE-13B66BD044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solidFill>
            <a:srgbClr val="FFFFFF"/>
          </a:solidFill>
        </p:spPr>
      </p:pic>
      <p:sp>
        <p:nvSpPr>
          <p:cNvPr id="16" name="Title 2">
            <a:extLst>
              <a:ext uri="{FF2B5EF4-FFF2-40B4-BE49-F238E27FC236}">
                <a16:creationId xmlns:a16="http://schemas.microsoft.com/office/drawing/2014/main" id="{59D0ED3A-6A1C-5D8D-1AAE-82E52A4ADD2B}"/>
              </a:ext>
            </a:extLst>
          </p:cNvPr>
          <p:cNvSpPr>
            <a:spLocks noGrp="1"/>
          </p:cNvSpPr>
          <p:nvPr>
            <p:ph type="title"/>
          </p:nvPr>
        </p:nvSpPr>
        <p:spPr>
          <a:xfrm>
            <a:off x="0" y="1"/>
            <a:ext cx="12192000" cy="1239078"/>
          </a:xfrm>
        </p:spPr>
        <p:txBody>
          <a:bodyPr anchor="b">
            <a:normAutofit/>
          </a:bodyPr>
          <a:lstStyle/>
          <a:p>
            <a:r>
              <a:rPr lang="en-US" dirty="0"/>
              <a:t>Our Apps 		    	    VS 	             Their Apps</a:t>
            </a:r>
          </a:p>
        </p:txBody>
      </p:sp>
      <p:pic>
        <p:nvPicPr>
          <p:cNvPr id="1040" name="Picture 16">
            <a:extLst>
              <a:ext uri="{FF2B5EF4-FFF2-40B4-BE49-F238E27FC236}">
                <a16:creationId xmlns:a16="http://schemas.microsoft.com/office/drawing/2014/main" id="{917427D6-4F80-917A-FF5F-5ADB3713E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142" y="1361183"/>
            <a:ext cx="2372146" cy="77651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F815BF77-00BF-C997-4148-A74E4C8E2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4433" y="1028578"/>
            <a:ext cx="2730011" cy="15480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08861F11-D97D-59BE-A925-E78C3FBD9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375" y="3405993"/>
            <a:ext cx="3152496" cy="77651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3DFFBA1F-1DC3-0839-47DB-E086DA0E2B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588" y="4326275"/>
            <a:ext cx="1972013" cy="98588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Douyu Bie Zhuang Cup Season 1 - Liquipedia VALORANT Wiki">
            <a:extLst>
              <a:ext uri="{FF2B5EF4-FFF2-40B4-BE49-F238E27FC236}">
                <a16:creationId xmlns:a16="http://schemas.microsoft.com/office/drawing/2014/main" id="{F99FE8CD-9BF3-5039-942A-FC3C30F275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9539" y="4644923"/>
            <a:ext cx="1237350" cy="123735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78069600-7914-E524-5AEA-ABC89A4B99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3198" y="5974945"/>
            <a:ext cx="2605942" cy="81808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1C29809A-EE67-768C-D6B1-7FBD36FFE3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4808" y="5801954"/>
            <a:ext cx="2562480" cy="956156"/>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6524A779-76F8-677A-9AC6-F849668900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6467" y="3405993"/>
            <a:ext cx="2605942" cy="1413223"/>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Sina Weibo - Wikipedia">
            <a:extLst>
              <a:ext uri="{FF2B5EF4-FFF2-40B4-BE49-F238E27FC236}">
                <a16:creationId xmlns:a16="http://schemas.microsoft.com/office/drawing/2014/main" id="{23D5F735-BB6D-906A-EB8E-45A1657EC6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32328" y="2267656"/>
            <a:ext cx="1501049" cy="121843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B4461FA2-E286-181B-2A91-ADF976D558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3391" y="2174223"/>
            <a:ext cx="1370463" cy="1131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0361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fade">
                                      <p:cBhvr>
                                        <p:cTn id="7" dur="500"/>
                                        <p:tgtEl>
                                          <p:spTgt spid="1040"/>
                                        </p:tgtEl>
                                      </p:cBhvr>
                                    </p:animEffect>
                                  </p:childTnLst>
                                </p:cTn>
                              </p:par>
                              <p:par>
                                <p:cTn id="8" presetID="10" presetClass="entr" presetSubtype="0" fill="hold" nodeType="withEffect">
                                  <p:stCondLst>
                                    <p:cond delay="0"/>
                                  </p:stCondLst>
                                  <p:childTnLst>
                                    <p:set>
                                      <p:cBhvr>
                                        <p:cTn id="9" dur="1" fill="hold">
                                          <p:stCondLst>
                                            <p:cond delay="0"/>
                                          </p:stCondLst>
                                        </p:cTn>
                                        <p:tgtEl>
                                          <p:spTgt spid="1048"/>
                                        </p:tgtEl>
                                        <p:attrNameLst>
                                          <p:attrName>style.visibility</p:attrName>
                                        </p:attrNameLst>
                                      </p:cBhvr>
                                      <p:to>
                                        <p:strVal val="visible"/>
                                      </p:to>
                                    </p:set>
                                    <p:animEffect transition="in" filter="fade">
                                      <p:cBhvr>
                                        <p:cTn id="10" dur="500"/>
                                        <p:tgtEl>
                                          <p:spTgt spid="10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76"/>
                                        </p:tgtEl>
                                        <p:attrNameLst>
                                          <p:attrName>style.visibility</p:attrName>
                                        </p:attrNameLst>
                                      </p:cBhvr>
                                      <p:to>
                                        <p:strVal val="visible"/>
                                      </p:to>
                                    </p:set>
                                    <p:animEffect transition="in" filter="fade">
                                      <p:cBhvr>
                                        <p:cTn id="15" dur="500"/>
                                        <p:tgtEl>
                                          <p:spTgt spid="1076"/>
                                        </p:tgtEl>
                                      </p:cBhvr>
                                    </p:animEffect>
                                  </p:childTnLst>
                                </p:cTn>
                              </p:par>
                              <p:par>
                                <p:cTn id="16" presetID="10" presetClass="entr" presetSubtype="0" fill="hold" nodeType="withEffect">
                                  <p:stCondLst>
                                    <p:cond delay="0"/>
                                  </p:stCondLst>
                                  <p:childTnLst>
                                    <p:set>
                                      <p:cBhvr>
                                        <p:cTn id="17" dur="1" fill="hold">
                                          <p:stCondLst>
                                            <p:cond delay="0"/>
                                          </p:stCondLst>
                                        </p:cTn>
                                        <p:tgtEl>
                                          <p:spTgt spid="1070"/>
                                        </p:tgtEl>
                                        <p:attrNameLst>
                                          <p:attrName>style.visibility</p:attrName>
                                        </p:attrNameLst>
                                      </p:cBhvr>
                                      <p:to>
                                        <p:strVal val="visible"/>
                                      </p:to>
                                    </p:set>
                                    <p:animEffect transition="in" filter="fade">
                                      <p:cBhvr>
                                        <p:cTn id="18" dur="500"/>
                                        <p:tgtEl>
                                          <p:spTgt spid="107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50"/>
                                        </p:tgtEl>
                                        <p:attrNameLst>
                                          <p:attrName>style.visibility</p:attrName>
                                        </p:attrNameLst>
                                      </p:cBhvr>
                                      <p:to>
                                        <p:strVal val="visible"/>
                                      </p:to>
                                    </p:set>
                                    <p:animEffect transition="in" filter="barn(inVertical)">
                                      <p:cBhvr>
                                        <p:cTn id="23" dur="500"/>
                                        <p:tgtEl>
                                          <p:spTgt spid="1050"/>
                                        </p:tgtEl>
                                      </p:cBhvr>
                                    </p:animEffect>
                                  </p:childTnLst>
                                </p:cTn>
                              </p:par>
                              <p:par>
                                <p:cTn id="24" presetID="16" presetClass="entr" presetSubtype="21" fill="hold" nodeType="withEffect">
                                  <p:stCondLst>
                                    <p:cond delay="0"/>
                                  </p:stCondLst>
                                  <p:childTnLst>
                                    <p:set>
                                      <p:cBhvr>
                                        <p:cTn id="25" dur="1" fill="hold">
                                          <p:stCondLst>
                                            <p:cond delay="0"/>
                                          </p:stCondLst>
                                        </p:cTn>
                                        <p:tgtEl>
                                          <p:spTgt spid="1066"/>
                                        </p:tgtEl>
                                        <p:attrNameLst>
                                          <p:attrName>style.visibility</p:attrName>
                                        </p:attrNameLst>
                                      </p:cBhvr>
                                      <p:to>
                                        <p:strVal val="visible"/>
                                      </p:to>
                                    </p:set>
                                    <p:animEffect transition="in" filter="barn(inVertical)">
                                      <p:cBhvr>
                                        <p:cTn id="26" dur="500"/>
                                        <p:tgtEl>
                                          <p:spTgt spid="10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54"/>
                                        </p:tgtEl>
                                        <p:attrNameLst>
                                          <p:attrName>style.visibility</p:attrName>
                                        </p:attrNameLst>
                                      </p:cBhvr>
                                      <p:to>
                                        <p:strVal val="visible"/>
                                      </p:to>
                                    </p:set>
                                    <p:animEffect transition="in" filter="wipe(down)">
                                      <p:cBhvr>
                                        <p:cTn id="31" dur="500"/>
                                        <p:tgtEl>
                                          <p:spTgt spid="1054"/>
                                        </p:tgtEl>
                                      </p:cBhvr>
                                    </p:animEffect>
                                  </p:childTnLst>
                                </p:cTn>
                              </p:par>
                              <p:par>
                                <p:cTn id="32" presetID="22" presetClass="entr" presetSubtype="4" fill="hold" nodeType="withEffect">
                                  <p:stCondLst>
                                    <p:cond delay="0"/>
                                  </p:stCondLst>
                                  <p:childTnLst>
                                    <p:set>
                                      <p:cBhvr>
                                        <p:cTn id="33" dur="1" fill="hold">
                                          <p:stCondLst>
                                            <p:cond delay="0"/>
                                          </p:stCondLst>
                                        </p:cTn>
                                        <p:tgtEl>
                                          <p:spTgt spid="1056"/>
                                        </p:tgtEl>
                                        <p:attrNameLst>
                                          <p:attrName>style.visibility</p:attrName>
                                        </p:attrNameLst>
                                      </p:cBhvr>
                                      <p:to>
                                        <p:strVal val="visible"/>
                                      </p:to>
                                    </p:set>
                                    <p:animEffect transition="in" filter="wipe(down)">
                                      <p:cBhvr>
                                        <p:cTn id="34" dur="500"/>
                                        <p:tgtEl>
                                          <p:spTgt spid="105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060"/>
                                        </p:tgtEl>
                                        <p:attrNameLst>
                                          <p:attrName>style.visibility</p:attrName>
                                        </p:attrNameLst>
                                      </p:cBhvr>
                                      <p:to>
                                        <p:strVal val="visible"/>
                                      </p:to>
                                    </p:set>
                                    <p:animEffect transition="in" filter="randombar(horizontal)">
                                      <p:cBhvr>
                                        <p:cTn id="39" dur="500"/>
                                        <p:tgtEl>
                                          <p:spTgt spid="1060"/>
                                        </p:tgtEl>
                                      </p:cBhvr>
                                    </p:animEffect>
                                  </p:childTnLst>
                                </p:cTn>
                              </p:par>
                              <p:par>
                                <p:cTn id="40" presetID="14" presetClass="entr" presetSubtype="10" fill="hold" nodeType="withEffect">
                                  <p:stCondLst>
                                    <p:cond delay="0"/>
                                  </p:stCondLst>
                                  <p:childTnLst>
                                    <p:set>
                                      <p:cBhvr>
                                        <p:cTn id="41" dur="1" fill="hold">
                                          <p:stCondLst>
                                            <p:cond delay="0"/>
                                          </p:stCondLst>
                                        </p:cTn>
                                        <p:tgtEl>
                                          <p:spTgt spid="1058"/>
                                        </p:tgtEl>
                                        <p:attrNameLst>
                                          <p:attrName>style.visibility</p:attrName>
                                        </p:attrNameLst>
                                      </p:cBhvr>
                                      <p:to>
                                        <p:strVal val="visible"/>
                                      </p:to>
                                    </p:set>
                                    <p:animEffect transition="in" filter="randombar(horizontal)">
                                      <p:cBhvr>
                                        <p:cTn id="42" dur="500"/>
                                        <p:tgtEl>
                                          <p:spTgt spid="1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7">
            <a:extLst>
              <a:ext uri="{FF2B5EF4-FFF2-40B4-BE49-F238E27FC236}">
                <a16:creationId xmlns:a16="http://schemas.microsoft.com/office/drawing/2014/main" id="{6FC00F43-B8B8-1ED8-B859-E9D8718C342E}"/>
              </a:ext>
            </a:extLst>
          </p:cNvPr>
          <p:cNvPicPr>
            <a:picLocks noGrp="1" noChangeAspect="1"/>
          </p:cNvPicPr>
          <p:nvPr>
            <p:ph type="pic" sz="quarter" idx="13"/>
          </p:nvPr>
        </p:nvPicPr>
        <p:blipFill>
          <a:blip r:embed="rId2"/>
          <a:srcRect/>
          <a:stretch/>
        </p:blipFill>
        <p:spPr>
          <a:xfrm flipH="1">
            <a:off x="-1" y="-26453"/>
            <a:ext cx="12192000" cy="6858000"/>
          </a:xfrm>
        </p:spPr>
      </p:pic>
      <p:sp>
        <p:nvSpPr>
          <p:cNvPr id="33" name="Title 32">
            <a:extLst>
              <a:ext uri="{FF2B5EF4-FFF2-40B4-BE49-F238E27FC236}">
                <a16:creationId xmlns:a16="http://schemas.microsoft.com/office/drawing/2014/main" id="{FF872A7D-E6CA-4BD5-B88B-0498D0B7515A}"/>
              </a:ext>
            </a:extLst>
          </p:cNvPr>
          <p:cNvSpPr>
            <a:spLocks noGrp="1"/>
          </p:cNvSpPr>
          <p:nvPr>
            <p:ph type="title"/>
          </p:nvPr>
        </p:nvSpPr>
        <p:spPr>
          <a:xfrm>
            <a:off x="496411" y="1294566"/>
            <a:ext cx="5135764" cy="495300"/>
          </a:xfrm>
        </p:spPr>
        <p:txBody>
          <a:bodyPr>
            <a:normAutofit/>
          </a:bodyPr>
          <a:lstStyle/>
          <a:p>
            <a:r>
              <a:rPr lang="en-US" sz="2700" noProof="0" dirty="0"/>
              <a:t>An example of </a:t>
            </a:r>
            <a:r>
              <a:rPr lang="en-US" sz="2700" noProof="0" dirty="0" err="1"/>
              <a:t>tcp</a:t>
            </a:r>
            <a:r>
              <a:rPr lang="en-US" sz="2700" noProof="0" dirty="0"/>
              <a:t> transfer </a:t>
            </a:r>
            <a:endParaRPr lang="en-US" sz="2700" dirty="0"/>
          </a:p>
        </p:txBody>
      </p:sp>
      <p:sp>
        <p:nvSpPr>
          <p:cNvPr id="8" name="Text Placeholder 7">
            <a:extLst>
              <a:ext uri="{FF2B5EF4-FFF2-40B4-BE49-F238E27FC236}">
                <a16:creationId xmlns:a16="http://schemas.microsoft.com/office/drawing/2014/main" id="{D9FC41A5-6D3B-4D54-8B6D-00B49FDE21BB}"/>
              </a:ext>
            </a:extLst>
          </p:cNvPr>
          <p:cNvSpPr>
            <a:spLocks noGrp="1"/>
          </p:cNvSpPr>
          <p:nvPr>
            <p:ph type="body" sz="quarter" idx="15"/>
          </p:nvPr>
        </p:nvSpPr>
        <p:spPr>
          <a:xfrm>
            <a:off x="6559826" y="1789866"/>
            <a:ext cx="5135764" cy="3577259"/>
          </a:xfrm>
        </p:spPr>
        <p:txBody>
          <a:bodyPr>
            <a:normAutofit/>
          </a:bodyPr>
          <a:lstStyle/>
          <a:p>
            <a:pPr marL="285750" indent="-285750">
              <a:buFont typeface="Arial" panose="020B0604020202020204" pitchFamily="34" charset="0"/>
              <a:buChar char="•"/>
            </a:pP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285750" indent="-285750">
              <a:buFont typeface="Arial" panose="020B0604020202020204" pitchFamily="34" charset="0"/>
              <a:buChar char="•"/>
            </a:pPr>
            <a:endParaRPr lang="en-US" dirty="0">
              <a:latin typeface="Calibri" panose="020F0502020204030204" pitchFamily="34" charset="0"/>
              <a:ea typeface="Yu Mincho" panose="02020400000000000000" pitchFamily="18" charset="-128"/>
              <a:cs typeface="Arial" panose="020B0604020202020204" pitchFamily="34" charset="0"/>
            </a:endParaRPr>
          </a:p>
          <a:p>
            <a:pPr marL="285750" indent="-285750">
              <a:buFont typeface="Arial" panose="020B0604020202020204" pitchFamily="34" charset="0"/>
              <a:buChar char="•"/>
            </a:pPr>
            <a:endParaRPr lang="en-US" dirty="0"/>
          </a:p>
        </p:txBody>
      </p:sp>
      <p:pic>
        <p:nvPicPr>
          <p:cNvPr id="4" name="Picture 3" descr="Timeline&#10;&#10;Description automatically generated">
            <a:extLst>
              <a:ext uri="{FF2B5EF4-FFF2-40B4-BE49-F238E27FC236}">
                <a16:creationId xmlns:a16="http://schemas.microsoft.com/office/drawing/2014/main" id="{EEEF520A-1B31-490B-9ACD-B97D85FB4505}"/>
              </a:ext>
            </a:extLst>
          </p:cNvPr>
          <p:cNvPicPr>
            <a:picLocks noChangeAspect="1"/>
          </p:cNvPicPr>
          <p:nvPr/>
        </p:nvPicPr>
        <p:blipFill>
          <a:blip r:embed="rId3"/>
          <a:stretch>
            <a:fillRect/>
          </a:stretch>
        </p:blipFill>
        <p:spPr>
          <a:xfrm>
            <a:off x="6171088" y="795897"/>
            <a:ext cx="5524501" cy="27135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 Placeholder 7">
            <a:extLst>
              <a:ext uri="{FF2B5EF4-FFF2-40B4-BE49-F238E27FC236}">
                <a16:creationId xmlns:a16="http://schemas.microsoft.com/office/drawing/2014/main" id="{242013CC-A3FF-4155-9B8D-1B7B15DDE67E}"/>
              </a:ext>
            </a:extLst>
          </p:cNvPr>
          <p:cNvSpPr txBox="1">
            <a:spLocks/>
          </p:cNvSpPr>
          <p:nvPr/>
        </p:nvSpPr>
        <p:spPr>
          <a:xfrm>
            <a:off x="428625" y="2072247"/>
            <a:ext cx="5135764" cy="3577259"/>
          </a:xfrm>
          <a:prstGeom prst="rect">
            <a:avLst/>
          </a:prstGeom>
        </p:spPr>
        <p:txBody>
          <a:bodyPr>
            <a:normAutofit/>
          </a:bodyPr>
          <a:lstStyle>
            <a:lvl1pPr marL="0" indent="0" algn="l" defTabSz="914400" rtl="0" eaLnBrk="1" latinLnBrk="0" hangingPunct="1">
              <a:lnSpc>
                <a:spcPct val="125000"/>
              </a:lnSpc>
              <a:spcBef>
                <a:spcPts val="1000"/>
              </a:spcBef>
              <a:buFont typeface="Arial" panose="020B0604020202020204" pitchFamily="34" charset="0"/>
              <a:buNone/>
              <a:defRPr sz="18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marR="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Yu Mincho" panose="02020400000000000000" pitchFamily="18" charset="-128"/>
                <a:cs typeface="Arial" panose="020B0604020202020204" pitchFamily="34" charset="0"/>
              </a:rPr>
              <a:t>User finishes sending data:  Sends final packet with FIN and ACK set to 1</a:t>
            </a:r>
          </a:p>
          <a:p>
            <a:pPr marL="800100" marR="0" indent="-342900">
              <a:lnSpc>
                <a:spcPct val="107000"/>
              </a:lnSpc>
              <a:spcBef>
                <a:spcPts val="0"/>
              </a:spcBef>
              <a:spcAft>
                <a:spcPts val="800"/>
              </a:spcAft>
              <a:buFont typeface="+mj-lt"/>
              <a:buAutoNum type="arabicPeriod"/>
            </a:pPr>
            <a:r>
              <a:rPr lang="en-US" dirty="0">
                <a:latin typeface="Calibri" panose="020F0502020204030204" pitchFamily="34" charset="0"/>
                <a:ea typeface="Yu Mincho" panose="02020400000000000000" pitchFamily="18" charset="-128"/>
                <a:cs typeface="Arial" panose="020B0604020202020204" pitchFamily="34" charset="0"/>
              </a:rPr>
              <a:t>Host B send a packet back with ACK set to 1</a:t>
            </a:r>
          </a:p>
          <a:p>
            <a:pPr marL="800100" marR="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Yu Mincho" panose="02020400000000000000" pitchFamily="18" charset="-128"/>
                <a:cs typeface="Arial" panose="020B0604020202020204" pitchFamily="34" charset="0"/>
              </a:rPr>
              <a:t>Host B then sends it’s own end of transmission </a:t>
            </a:r>
            <a:r>
              <a:rPr lang="en-US" dirty="0">
                <a:latin typeface="Calibri" panose="020F0502020204030204" pitchFamily="34" charset="0"/>
                <a:ea typeface="Yu Mincho" panose="02020400000000000000" pitchFamily="18" charset="-128"/>
                <a:cs typeface="Arial" panose="020B0604020202020204" pitchFamily="34" charset="0"/>
              </a:rPr>
              <a:t>packet with FIN and ACK set to 1</a:t>
            </a:r>
          </a:p>
          <a:p>
            <a:pPr marL="800100" marR="0" indent="-342900">
              <a:lnSpc>
                <a:spcPct val="107000"/>
              </a:lnSpc>
              <a:spcBef>
                <a:spcPts val="0"/>
              </a:spcBef>
              <a:spcAft>
                <a:spcPts val="800"/>
              </a:spcAft>
              <a:buFont typeface="+mj-lt"/>
              <a:buAutoNum type="arabicPeriod"/>
            </a:pPr>
            <a:r>
              <a:rPr lang="en-US" dirty="0">
                <a:latin typeface="Calibri" panose="020F0502020204030204" pitchFamily="34" charset="0"/>
                <a:ea typeface="Yu Mincho" panose="02020400000000000000" pitchFamily="18" charset="-128"/>
                <a:cs typeface="Arial" panose="020B0604020202020204" pitchFamily="34" charset="0"/>
              </a:rPr>
              <a:t>Host A send a packet back with ACK set to 1.</a:t>
            </a:r>
          </a:p>
          <a:p>
            <a:pPr marL="800100" marR="0" indent="-342900">
              <a:lnSpc>
                <a:spcPct val="107000"/>
              </a:lnSpc>
              <a:spcBef>
                <a:spcPts val="0"/>
              </a:spcBef>
              <a:spcAft>
                <a:spcPts val="800"/>
              </a:spcAft>
              <a:buFont typeface="+mj-lt"/>
              <a:buAutoNum type="arabicPeriod"/>
            </a:pPr>
            <a:r>
              <a:rPr lang="en-US" dirty="0">
                <a:latin typeface="Calibri" panose="020F0502020204030204" pitchFamily="34" charset="0"/>
                <a:ea typeface="Yu Mincho" panose="02020400000000000000" pitchFamily="18" charset="-128"/>
                <a:cs typeface="Arial" panose="020B0604020202020204" pitchFamily="34" charset="0"/>
              </a:rPr>
              <a:t>Transmission successfully finishes</a:t>
            </a:r>
          </a:p>
          <a:p>
            <a:pPr marL="285750" indent="-285750">
              <a:buFont typeface="Arial" panose="020B0604020202020204" pitchFamily="34" charset="0"/>
              <a:buChar char="•"/>
            </a:pPr>
            <a:endParaRPr lang="en-US" dirty="0">
              <a:latin typeface="Calibri" panose="020F0502020204030204" pitchFamily="34" charset="0"/>
              <a:ea typeface="Yu Mincho" panose="02020400000000000000" pitchFamily="18" charset="-128"/>
              <a:cs typeface="Arial" panose="020B0604020202020204" pitchFamily="34" charset="0"/>
            </a:endParaRPr>
          </a:p>
          <a:p>
            <a:pPr marL="285750" indent="-285750">
              <a:buFont typeface="Arial" panose="020B0604020202020204" pitchFamily="34" charset="0"/>
              <a:buChar char="•"/>
            </a:pPr>
            <a:endParaRPr lang="en-US" dirty="0"/>
          </a:p>
        </p:txBody>
      </p:sp>
      <p:pic>
        <p:nvPicPr>
          <p:cNvPr id="6" name="Picture 5" descr="A picture containing calendar&#10;&#10;Description automatically generated">
            <a:extLst>
              <a:ext uri="{FF2B5EF4-FFF2-40B4-BE49-F238E27FC236}">
                <a16:creationId xmlns:a16="http://schemas.microsoft.com/office/drawing/2014/main" id="{D23D389A-DF2D-49FF-986F-1B99EEF8AC4D}"/>
              </a:ext>
            </a:extLst>
          </p:cNvPr>
          <p:cNvPicPr>
            <a:picLocks noChangeAspect="1"/>
          </p:cNvPicPr>
          <p:nvPr/>
        </p:nvPicPr>
        <p:blipFill rotWithShape="1">
          <a:blip r:embed="rId4"/>
          <a:srcRect l="-2288" t="-3425" r="-2420" b="-5332"/>
          <a:stretch/>
        </p:blipFill>
        <p:spPr>
          <a:xfrm>
            <a:off x="6732105" y="3988904"/>
            <a:ext cx="4797286" cy="23721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2602957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7">
            <a:extLst>
              <a:ext uri="{FF2B5EF4-FFF2-40B4-BE49-F238E27FC236}">
                <a16:creationId xmlns:a16="http://schemas.microsoft.com/office/drawing/2014/main" id="{472B705A-4380-F50D-3498-A8E24FC54652}"/>
              </a:ext>
            </a:extLst>
          </p:cNvPr>
          <p:cNvPicPr>
            <a:picLocks noGrp="1" noChangeAspect="1"/>
          </p:cNvPicPr>
          <p:nvPr>
            <p:ph type="pic" sz="quarter" idx="13"/>
          </p:nvPr>
        </p:nvPicPr>
        <p:blipFill>
          <a:blip r:embed="rId2"/>
          <a:srcRect/>
          <a:stretch/>
        </p:blipFill>
        <p:spPr>
          <a:xfrm>
            <a:off x="0" y="0"/>
            <a:ext cx="12192000" cy="6858000"/>
          </a:xfrm>
        </p:spPr>
      </p:pic>
      <p:sp>
        <p:nvSpPr>
          <p:cNvPr id="2" name="Title 1">
            <a:extLst>
              <a:ext uri="{FF2B5EF4-FFF2-40B4-BE49-F238E27FC236}">
                <a16:creationId xmlns:a16="http://schemas.microsoft.com/office/drawing/2014/main" id="{9BF6F4E7-0A98-437F-B132-71C20BB0E09A}"/>
              </a:ext>
            </a:extLst>
          </p:cNvPr>
          <p:cNvSpPr>
            <a:spLocks noGrp="1"/>
          </p:cNvSpPr>
          <p:nvPr>
            <p:ph type="title"/>
          </p:nvPr>
        </p:nvSpPr>
        <p:spPr>
          <a:xfrm>
            <a:off x="1107463" y="986268"/>
            <a:ext cx="2893813" cy="1034385"/>
          </a:xfrm>
        </p:spPr>
        <p:txBody>
          <a:bodyPr anchor="ctr">
            <a:normAutofit/>
          </a:bodyPr>
          <a:lstStyle/>
          <a:p>
            <a:r>
              <a:rPr lang="en-US" sz="2200" dirty="0"/>
              <a:t>How does China abuse the TCP system?</a:t>
            </a:r>
          </a:p>
        </p:txBody>
      </p:sp>
      <p:sp>
        <p:nvSpPr>
          <p:cNvPr id="4" name="Text Placeholder 3">
            <a:extLst>
              <a:ext uri="{FF2B5EF4-FFF2-40B4-BE49-F238E27FC236}">
                <a16:creationId xmlns:a16="http://schemas.microsoft.com/office/drawing/2014/main" id="{6F8FA2E6-94D2-4E13-8474-9E2E3EFDB6E7}"/>
              </a:ext>
            </a:extLst>
          </p:cNvPr>
          <p:cNvSpPr>
            <a:spLocks noGrp="1"/>
          </p:cNvSpPr>
          <p:nvPr>
            <p:ph type="body" sz="quarter" idx="15"/>
          </p:nvPr>
        </p:nvSpPr>
        <p:spPr>
          <a:xfrm>
            <a:off x="4541407" y="699461"/>
            <a:ext cx="6547507" cy="1552015"/>
          </a:xfrm>
        </p:spPr>
        <p:txBody>
          <a:bodyPr anchor="ctr">
            <a:normAutofit/>
          </a:bodyPr>
          <a:lstStyle/>
          <a:p>
            <a:pPr marL="285750" indent="-285750">
              <a:buFont typeface="Arial" panose="020B0604020202020204" pitchFamily="34" charset="0"/>
              <a:buChar char="•"/>
            </a:pPr>
            <a:r>
              <a:rPr lang="en-US" sz="2000" dirty="0">
                <a:solidFill>
                  <a:schemeClr val="bg2">
                    <a:lumMod val="90000"/>
                  </a:schemeClr>
                </a:solidFill>
                <a:latin typeface="Bauhaus 93" panose="04030905020B02020C02" pitchFamily="82" charset="0"/>
              </a:rPr>
              <a:t>Through the RST flag in the TCP protocol.</a:t>
            </a:r>
          </a:p>
          <a:p>
            <a:pPr marL="285750" indent="-285750">
              <a:buFont typeface="Arial" panose="020B0604020202020204" pitchFamily="34" charset="0"/>
              <a:buChar char="•"/>
            </a:pPr>
            <a:r>
              <a:rPr lang="en-US" sz="2000" dirty="0">
                <a:solidFill>
                  <a:schemeClr val="bg2">
                    <a:lumMod val="90000"/>
                  </a:schemeClr>
                </a:solidFill>
                <a:latin typeface="Bauhaus 93" panose="04030905020B02020C02" pitchFamily="82" charset="0"/>
              </a:rPr>
              <a:t>Remember all connection eventually led to one of 14 internet exchange points.</a:t>
            </a:r>
          </a:p>
        </p:txBody>
      </p:sp>
      <p:pic>
        <p:nvPicPr>
          <p:cNvPr id="13" name="Picture 12" descr="Diagram&#10;&#10;Description automatically generated">
            <a:extLst>
              <a:ext uri="{FF2B5EF4-FFF2-40B4-BE49-F238E27FC236}">
                <a16:creationId xmlns:a16="http://schemas.microsoft.com/office/drawing/2014/main" id="{2A5355B9-DEDD-4B1C-82B7-42BBFEB26586}"/>
              </a:ext>
            </a:extLst>
          </p:cNvPr>
          <p:cNvPicPr>
            <a:picLocks noChangeAspect="1"/>
          </p:cNvPicPr>
          <p:nvPr/>
        </p:nvPicPr>
        <p:blipFill>
          <a:blip r:embed="rId3"/>
          <a:stretch>
            <a:fillRect/>
          </a:stretch>
        </p:blipFill>
        <p:spPr>
          <a:xfrm>
            <a:off x="66682" y="2452128"/>
            <a:ext cx="8750384" cy="3864429"/>
          </a:xfrm>
          <a:prstGeom prst="rect">
            <a:avLst/>
          </a:prstGeom>
          <a:noFill/>
        </p:spPr>
      </p:pic>
      <p:sp>
        <p:nvSpPr>
          <p:cNvPr id="14" name="TextBox 13">
            <a:extLst>
              <a:ext uri="{FF2B5EF4-FFF2-40B4-BE49-F238E27FC236}">
                <a16:creationId xmlns:a16="http://schemas.microsoft.com/office/drawing/2014/main" id="{9B5A3FAB-65FA-4917-B541-D95ED257B9D2}"/>
              </a:ext>
            </a:extLst>
          </p:cNvPr>
          <p:cNvSpPr txBox="1"/>
          <p:nvPr/>
        </p:nvSpPr>
        <p:spPr>
          <a:xfrm>
            <a:off x="8883747" y="1645452"/>
            <a:ext cx="3063827" cy="5477782"/>
          </a:xfrm>
          <a:prstGeom prst="rect">
            <a:avLst/>
          </a:prstGeom>
          <a:noFill/>
        </p:spPr>
        <p:txBody>
          <a:bodyPr wrap="square" rtlCol="0">
            <a:spAutoFit/>
          </a:bodyPr>
          <a:lstStyle/>
          <a:p>
            <a:pPr marL="457200" marR="0">
              <a:lnSpc>
                <a:spcPct val="107000"/>
              </a:lnSpc>
              <a:spcBef>
                <a:spcPts val="0"/>
              </a:spcBef>
              <a:spcAft>
                <a:spcPts val="800"/>
              </a:spcAft>
            </a:pPr>
            <a:endParaRPr lang="en-US" sz="1100" dirty="0">
              <a:solidFill>
                <a:schemeClr val="bg2">
                  <a:lumMod val="90000"/>
                </a:schemeClr>
              </a:solidFill>
              <a:effectLst/>
              <a:latin typeface="Bauhaus 93" panose="04030905020B02020C02" pitchFamily="82" charset="0"/>
              <a:ea typeface="Yu Mincho" panose="02020400000000000000" pitchFamily="18" charset="-128"/>
              <a:cs typeface="Arial" panose="020B0604020202020204" pitchFamily="34" charset="0"/>
            </a:endParaRPr>
          </a:p>
          <a:p>
            <a:pPr marL="0" marR="0">
              <a:lnSpc>
                <a:spcPct val="107000"/>
              </a:lnSpc>
              <a:spcBef>
                <a:spcPts val="0"/>
              </a:spcBef>
              <a:spcAft>
                <a:spcPts val="800"/>
              </a:spcAft>
            </a:pP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1 – </a:t>
            </a:r>
            <a:r>
              <a:rPr lang="en-US" sz="1100" dirty="0">
                <a:solidFill>
                  <a:schemeClr val="accent4"/>
                </a:solidFill>
                <a:latin typeface="Bauhaus 93" panose="04030905020B02020C02" pitchFamily="82" charset="0"/>
                <a:ea typeface="Yu Mincho" panose="02020400000000000000" pitchFamily="18" charset="-128"/>
                <a:cs typeface="Arial" panose="020B0604020202020204" pitchFamily="34" charset="0"/>
              </a:rPr>
              <a:t>A person in China </a:t>
            </a: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enters a website that contains blocked keywords.</a:t>
            </a:r>
          </a:p>
          <a:p>
            <a:pPr marL="0" marR="0">
              <a:lnSpc>
                <a:spcPct val="107000"/>
              </a:lnSpc>
              <a:spcBef>
                <a:spcPts val="0"/>
              </a:spcBef>
              <a:spcAft>
                <a:spcPts val="800"/>
              </a:spcAft>
            </a:pP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		</a:t>
            </a:r>
          </a:p>
          <a:p>
            <a:pPr marL="0" marR="0">
              <a:lnSpc>
                <a:spcPct val="107000"/>
              </a:lnSpc>
              <a:spcBef>
                <a:spcPts val="0"/>
              </a:spcBef>
              <a:spcAft>
                <a:spcPts val="800"/>
              </a:spcAft>
            </a:pP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2 –  On a hardware level an internet packet is sent requesting access.</a:t>
            </a:r>
          </a:p>
          <a:p>
            <a:pPr marL="0" marR="0">
              <a:lnSpc>
                <a:spcPct val="107000"/>
              </a:lnSpc>
              <a:spcBef>
                <a:spcPts val="0"/>
              </a:spcBef>
              <a:spcAft>
                <a:spcPts val="800"/>
              </a:spcAft>
            </a:pP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		</a:t>
            </a:r>
          </a:p>
          <a:p>
            <a:pPr marL="0" marR="0">
              <a:lnSpc>
                <a:spcPct val="107000"/>
              </a:lnSpc>
              <a:spcBef>
                <a:spcPts val="0"/>
              </a:spcBef>
              <a:spcAft>
                <a:spcPts val="800"/>
              </a:spcAft>
            </a:pP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3 – That packet will propagate throughout the network on it’s way to its destination</a:t>
            </a:r>
          </a:p>
          <a:p>
            <a:pPr marL="0" marR="0">
              <a:lnSpc>
                <a:spcPct val="107000"/>
              </a:lnSpc>
              <a:spcBef>
                <a:spcPts val="0"/>
              </a:spcBef>
              <a:spcAft>
                <a:spcPts val="800"/>
              </a:spcAft>
            </a:pP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		</a:t>
            </a:r>
          </a:p>
          <a:p>
            <a:pPr marL="0" marR="0">
              <a:lnSpc>
                <a:spcPct val="107000"/>
              </a:lnSpc>
              <a:spcBef>
                <a:spcPts val="0"/>
              </a:spcBef>
              <a:spcAft>
                <a:spcPts val="800"/>
              </a:spcAft>
            </a:pP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4 - subsidiary machines set up by ISP’s will intercept that packet and start scanning the website for blocked keywords</a:t>
            </a:r>
          </a:p>
          <a:p>
            <a:pPr marL="0" marR="0">
              <a:lnSpc>
                <a:spcPct val="107000"/>
              </a:lnSpc>
              <a:spcBef>
                <a:spcPts val="0"/>
              </a:spcBef>
              <a:spcAft>
                <a:spcPts val="800"/>
              </a:spcAft>
            </a:pP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		</a:t>
            </a:r>
          </a:p>
          <a:p>
            <a:pPr marL="0" marR="0">
              <a:lnSpc>
                <a:spcPct val="107000"/>
              </a:lnSpc>
              <a:spcBef>
                <a:spcPts val="0"/>
              </a:spcBef>
              <a:spcAft>
                <a:spcPts val="800"/>
              </a:spcAft>
            </a:pP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5 – If it detects any blocked keywords and since it’s on the same network it will send a series of packets both ways with the RST flag set to 1.</a:t>
            </a:r>
          </a:p>
          <a:p>
            <a:pPr marL="0" marR="0">
              <a:lnSpc>
                <a:spcPct val="107000"/>
              </a:lnSpc>
              <a:spcBef>
                <a:spcPts val="0"/>
              </a:spcBef>
              <a:spcAft>
                <a:spcPts val="800"/>
              </a:spcAft>
            </a:pP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		</a:t>
            </a:r>
          </a:p>
          <a:p>
            <a:pPr marL="0" marR="0">
              <a:lnSpc>
                <a:spcPct val="107000"/>
              </a:lnSpc>
              <a:spcBef>
                <a:spcPts val="0"/>
              </a:spcBef>
              <a:spcAft>
                <a:spcPts val="800"/>
              </a:spcAft>
            </a:pPr>
            <a:r>
              <a:rPr lang="en-US" sz="1100" dirty="0">
                <a:solidFill>
                  <a:schemeClr val="accent4"/>
                </a:solidFill>
                <a:effectLst/>
                <a:latin typeface="Bauhaus 93" panose="04030905020B02020C02" pitchFamily="82" charset="0"/>
                <a:ea typeface="Yu Mincho" panose="02020400000000000000" pitchFamily="18" charset="-128"/>
                <a:cs typeface="Arial" panose="020B0604020202020204" pitchFamily="34" charset="0"/>
              </a:rPr>
              <a:t>6 – Both side interpret it as a genuine packet from the other end requesting to kill the connection and thus stops transmitting.</a:t>
            </a:r>
          </a:p>
          <a:p>
            <a:endParaRPr lang="en-US" sz="1100" dirty="0">
              <a:solidFill>
                <a:schemeClr val="bg2">
                  <a:lumMod val="90000"/>
                </a:schemeClr>
              </a:solidFill>
              <a:latin typeface="Bauhaus 93" panose="04030905020B02020C02" pitchFamily="82" charset="0"/>
            </a:endParaRPr>
          </a:p>
        </p:txBody>
      </p:sp>
    </p:spTree>
    <p:extLst>
      <p:ext uri="{BB962C8B-B14F-4D97-AF65-F5344CB8AC3E}">
        <p14:creationId xmlns:p14="http://schemas.microsoft.com/office/powerpoint/2010/main" val="133364369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acking abstract firewall, antivirus. Hacked lock against the background of  an abstract futuristic electronic board with binary code Stock Vector |  Adobe Stock">
            <a:extLst>
              <a:ext uri="{FF2B5EF4-FFF2-40B4-BE49-F238E27FC236}">
                <a16:creationId xmlns:a16="http://schemas.microsoft.com/office/drawing/2014/main" id="{65705AD6-153D-7064-0758-84998F2649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82061"/>
            <a:ext cx="12192000" cy="6858000"/>
          </a:xfrm>
          <a:prstGeom prst="rect">
            <a:avLst/>
          </a:prstGeom>
          <a:solidFill>
            <a:srgbClr val="FFFFFF"/>
          </a:solidFill>
        </p:spPr>
      </p:pic>
      <p:sp>
        <p:nvSpPr>
          <p:cNvPr id="2" name="Title 1">
            <a:extLst>
              <a:ext uri="{FF2B5EF4-FFF2-40B4-BE49-F238E27FC236}">
                <a16:creationId xmlns:a16="http://schemas.microsoft.com/office/drawing/2014/main" id="{BDCE0C68-D4AF-63C2-0476-439063BDFC20}"/>
              </a:ext>
            </a:extLst>
          </p:cNvPr>
          <p:cNvSpPr>
            <a:spLocks noGrp="1"/>
          </p:cNvSpPr>
          <p:nvPr>
            <p:ph type="title"/>
          </p:nvPr>
        </p:nvSpPr>
        <p:spPr>
          <a:xfrm>
            <a:off x="2462197" y="169538"/>
            <a:ext cx="7523316" cy="903887"/>
          </a:xfrm>
        </p:spPr>
        <p:txBody>
          <a:bodyPr anchor="b">
            <a:normAutofit/>
          </a:bodyPr>
          <a:lstStyle/>
          <a:p>
            <a:r>
              <a:rPr lang="en-US">
                <a:solidFill>
                  <a:srgbClr val="FFC000"/>
                </a:solidFill>
              </a:rPr>
              <a:t>“climb over the wall”</a:t>
            </a:r>
            <a:endParaRPr lang="en-US" dirty="0">
              <a:solidFill>
                <a:srgbClr val="FFC000"/>
              </a:solidFill>
            </a:endParaRPr>
          </a:p>
        </p:txBody>
      </p:sp>
      <p:sp>
        <p:nvSpPr>
          <p:cNvPr id="3" name="Content Placeholder 2">
            <a:extLst>
              <a:ext uri="{FF2B5EF4-FFF2-40B4-BE49-F238E27FC236}">
                <a16:creationId xmlns:a16="http://schemas.microsoft.com/office/drawing/2014/main" id="{19CDF2C7-41F8-9ED1-3662-419953168208}"/>
              </a:ext>
            </a:extLst>
          </p:cNvPr>
          <p:cNvSpPr>
            <a:spLocks noGrp="1"/>
          </p:cNvSpPr>
          <p:nvPr>
            <p:ph type="body" sz="quarter" idx="15"/>
          </p:nvPr>
        </p:nvSpPr>
        <p:spPr>
          <a:xfrm>
            <a:off x="683697" y="1686911"/>
            <a:ext cx="4272615" cy="4557603"/>
          </a:xfrm>
        </p:spPr>
        <p:txBody>
          <a:bodyPr anchor="t">
            <a:normAutofit/>
          </a:bodyPr>
          <a:lstStyle/>
          <a:p>
            <a:r>
              <a:rPr lang="en-US" dirty="0">
                <a:solidFill>
                  <a:srgbClr val="FFC000"/>
                </a:solidFill>
              </a:rPr>
              <a:t>There Are Some Tools To Bypass The Firewall:</a:t>
            </a:r>
          </a:p>
          <a:p>
            <a:pPr marL="342900" indent="-342900">
              <a:buFont typeface="Arial" panose="020B0604020202020204" pitchFamily="34" charset="0"/>
              <a:buChar char="•"/>
            </a:pPr>
            <a:r>
              <a:rPr lang="en-US" dirty="0">
                <a:solidFill>
                  <a:srgbClr val="FFC000"/>
                </a:solidFill>
              </a:rPr>
              <a:t>VPNs ( Virtual Private Network )</a:t>
            </a:r>
          </a:p>
          <a:p>
            <a:pPr marL="342900" indent="-342900">
              <a:buFont typeface="Arial" panose="020B0604020202020204" pitchFamily="34" charset="0"/>
              <a:buChar char="•"/>
            </a:pPr>
            <a:r>
              <a:rPr lang="en-US" dirty="0">
                <a:solidFill>
                  <a:srgbClr val="FFC000"/>
                </a:solidFill>
              </a:rPr>
              <a:t>Proxy servers</a:t>
            </a:r>
          </a:p>
          <a:p>
            <a:pPr marL="342900" indent="-342900">
              <a:buFont typeface="Arial" panose="020B0604020202020204" pitchFamily="34" charset="0"/>
              <a:buChar char="•"/>
            </a:pPr>
            <a:r>
              <a:rPr lang="en-US" dirty="0" err="1">
                <a:solidFill>
                  <a:srgbClr val="FFC000"/>
                </a:solidFill>
              </a:rPr>
              <a:t>Freegate</a:t>
            </a:r>
            <a:r>
              <a:rPr lang="en-US" dirty="0">
                <a:solidFill>
                  <a:srgbClr val="FFC000"/>
                </a:solidFill>
              </a:rPr>
              <a:t>, </a:t>
            </a:r>
            <a:r>
              <a:rPr lang="en-US" dirty="0" err="1">
                <a:solidFill>
                  <a:srgbClr val="FFC000"/>
                </a:solidFill>
              </a:rPr>
              <a:t>Ultrasurf</a:t>
            </a:r>
            <a:r>
              <a:rPr lang="en-US" dirty="0">
                <a:solidFill>
                  <a:srgbClr val="FFC000"/>
                </a:solidFill>
              </a:rPr>
              <a:t>, </a:t>
            </a:r>
            <a:r>
              <a:rPr lang="en-US" dirty="0" err="1">
                <a:solidFill>
                  <a:srgbClr val="FFC000"/>
                </a:solidFill>
              </a:rPr>
              <a:t>Psiphon</a:t>
            </a:r>
            <a:r>
              <a:rPr lang="en-US" dirty="0">
                <a:solidFill>
                  <a:srgbClr val="FFC000"/>
                </a:solidFill>
              </a:rPr>
              <a:t> and Lantern.</a:t>
            </a:r>
          </a:p>
          <a:p>
            <a:pPr marL="342900" indent="-342900">
              <a:buFont typeface="Arial" panose="020B0604020202020204" pitchFamily="34" charset="0"/>
              <a:buChar char="•"/>
            </a:pPr>
            <a:r>
              <a:rPr lang="en-US" dirty="0">
                <a:solidFill>
                  <a:srgbClr val="FFC000"/>
                </a:solidFill>
              </a:rPr>
              <a:t>Tor.</a:t>
            </a:r>
          </a:p>
          <a:p>
            <a:pPr marL="342900" indent="-342900">
              <a:buFont typeface="Arial" panose="020B0604020202020204" pitchFamily="34" charset="0"/>
              <a:buChar char="•"/>
            </a:pPr>
            <a:r>
              <a:rPr lang="en-US" dirty="0">
                <a:solidFill>
                  <a:srgbClr val="FFC000"/>
                </a:solidFill>
              </a:rPr>
              <a:t>I2P or Garlic Routing.</a:t>
            </a:r>
          </a:p>
          <a:p>
            <a:pPr marL="342900" indent="-342900">
              <a:buFont typeface="Arial" panose="020B0604020202020204" pitchFamily="34" charset="0"/>
              <a:buChar char="•"/>
            </a:pPr>
            <a:r>
              <a:rPr lang="en-US" dirty="0">
                <a:solidFill>
                  <a:srgbClr val="FFC000"/>
                </a:solidFill>
              </a:rPr>
              <a:t>Encrypted DNS.</a:t>
            </a:r>
          </a:p>
        </p:txBody>
      </p:sp>
      <p:pic>
        <p:nvPicPr>
          <p:cNvPr id="3086" name="Picture 14" descr="Beginner's Guide to Rock Climbing with Kids | Grow Adventures">
            <a:extLst>
              <a:ext uri="{FF2B5EF4-FFF2-40B4-BE49-F238E27FC236}">
                <a16:creationId xmlns:a16="http://schemas.microsoft.com/office/drawing/2014/main" id="{61A58E73-00AE-456F-C174-6C6A63DD8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3187" y="908855"/>
            <a:ext cx="2737143" cy="364952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6" descr="DIY Backyard Climbing Rock Wall - The DIY Nuts">
            <a:extLst>
              <a:ext uri="{FF2B5EF4-FFF2-40B4-BE49-F238E27FC236}">
                <a16:creationId xmlns:a16="http://schemas.microsoft.com/office/drawing/2014/main" id="{1C22D9FC-D0EA-0EA4-E693-F6D3595B187B}"/>
              </a:ext>
            </a:extLst>
          </p:cNvPr>
          <p:cNvSpPr>
            <a:spLocks noChangeAspect="1" noChangeArrowheads="1"/>
          </p:cNvSpPr>
          <p:nvPr/>
        </p:nvSpPr>
        <p:spPr bwMode="auto">
          <a:xfrm>
            <a:off x="4910572" y="333011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116522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acking abstract firewall, antivirus. Hacked lock against the background of  an abstract futuristic electronic board with binary code Stock Vector |  Adobe Stock">
            <a:extLst>
              <a:ext uri="{FF2B5EF4-FFF2-40B4-BE49-F238E27FC236}">
                <a16:creationId xmlns:a16="http://schemas.microsoft.com/office/drawing/2014/main" id="{65705AD6-153D-7064-0758-84998F2649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solidFill>
            <a:srgbClr val="FFFFFF"/>
          </a:solidFill>
        </p:spPr>
      </p:pic>
      <p:sp>
        <p:nvSpPr>
          <p:cNvPr id="2" name="Title 1">
            <a:extLst>
              <a:ext uri="{FF2B5EF4-FFF2-40B4-BE49-F238E27FC236}">
                <a16:creationId xmlns:a16="http://schemas.microsoft.com/office/drawing/2014/main" id="{BDCE0C68-D4AF-63C2-0476-439063BDFC20}"/>
              </a:ext>
            </a:extLst>
          </p:cNvPr>
          <p:cNvSpPr>
            <a:spLocks noGrp="1"/>
          </p:cNvSpPr>
          <p:nvPr>
            <p:ph type="title"/>
          </p:nvPr>
        </p:nvSpPr>
        <p:spPr>
          <a:xfrm>
            <a:off x="5181600" y="157815"/>
            <a:ext cx="1987062" cy="903887"/>
          </a:xfrm>
        </p:spPr>
        <p:txBody>
          <a:bodyPr anchor="b">
            <a:normAutofit/>
          </a:bodyPr>
          <a:lstStyle/>
          <a:p>
            <a:r>
              <a:rPr lang="en-US" dirty="0" err="1">
                <a:solidFill>
                  <a:srgbClr val="FFC000"/>
                </a:solidFill>
              </a:rPr>
              <a:t>vpn</a:t>
            </a:r>
            <a:endParaRPr lang="en-US" dirty="0">
              <a:solidFill>
                <a:srgbClr val="FFC000"/>
              </a:solidFill>
            </a:endParaRPr>
          </a:p>
        </p:txBody>
      </p:sp>
      <p:sp>
        <p:nvSpPr>
          <p:cNvPr id="3" name="Content Placeholder 2">
            <a:extLst>
              <a:ext uri="{FF2B5EF4-FFF2-40B4-BE49-F238E27FC236}">
                <a16:creationId xmlns:a16="http://schemas.microsoft.com/office/drawing/2014/main" id="{19CDF2C7-41F8-9ED1-3662-419953168208}"/>
              </a:ext>
            </a:extLst>
          </p:cNvPr>
          <p:cNvSpPr>
            <a:spLocks noGrp="1"/>
          </p:cNvSpPr>
          <p:nvPr>
            <p:ph type="body" sz="quarter" idx="15"/>
          </p:nvPr>
        </p:nvSpPr>
        <p:spPr>
          <a:xfrm>
            <a:off x="486508" y="1127358"/>
            <a:ext cx="4475666" cy="5109319"/>
          </a:xfrm>
        </p:spPr>
        <p:txBody>
          <a:bodyPr anchor="t">
            <a:normAutofit lnSpcReduction="10000"/>
          </a:bodyPr>
          <a:lstStyle/>
          <a:p>
            <a:r>
              <a:rPr lang="en-US" sz="1800" dirty="0">
                <a:solidFill>
                  <a:srgbClr val="FFC000"/>
                </a:solidFill>
                <a:effectLst/>
                <a:latin typeface="Calibri" panose="020F0502020204030204" pitchFamily="34" charset="0"/>
                <a:ea typeface="Yu Mincho" panose="02020400000000000000" pitchFamily="18" charset="-128"/>
                <a:cs typeface="Arial" panose="020B0604020202020204" pitchFamily="34" charset="0"/>
              </a:rPr>
              <a:t>A VPN encrypts the traffic and sends it through a third-party server.</a:t>
            </a:r>
            <a:endParaRPr lang="en-US" sz="1800" dirty="0">
              <a:solidFill>
                <a:srgbClr val="FFC000"/>
              </a:solidFill>
              <a:latin typeface="Calibri" panose="020F0502020204030204" pitchFamily="34" charset="0"/>
              <a:ea typeface="Yu Mincho" panose="02020400000000000000" pitchFamily="18" charset="-128"/>
              <a:cs typeface="Arial" panose="020B0604020202020204" pitchFamily="34" charset="0"/>
            </a:endParaRPr>
          </a:p>
          <a:p>
            <a:r>
              <a:rPr lang="en-US" sz="1800" dirty="0">
                <a:solidFill>
                  <a:srgbClr val="FFC000"/>
                </a:solidFill>
                <a:effectLst/>
                <a:latin typeface="Calibri" panose="020F0502020204030204" pitchFamily="34" charset="0"/>
                <a:ea typeface="Yu Mincho" panose="02020400000000000000" pitchFamily="18" charset="-128"/>
                <a:cs typeface="Arial" panose="020B0604020202020204" pitchFamily="34" charset="0"/>
              </a:rPr>
              <a:t>since the data is encrypted, the Chinese firewall can’t inspect it so it lets it through.</a:t>
            </a:r>
            <a:endParaRPr lang="en-US" sz="1800" dirty="0">
              <a:solidFill>
                <a:srgbClr val="FFC000"/>
              </a:solidFill>
              <a:latin typeface="Calibri" panose="020F0502020204030204" pitchFamily="34" charset="0"/>
              <a:ea typeface="Yu Mincho" panose="02020400000000000000" pitchFamily="18" charset="-128"/>
              <a:cs typeface="Arial" panose="020B0604020202020204" pitchFamily="34" charset="0"/>
            </a:endParaRPr>
          </a:p>
          <a:p>
            <a:r>
              <a:rPr lang="en-US" sz="1800" dirty="0">
                <a:solidFill>
                  <a:srgbClr val="FFC000"/>
                </a:solidFill>
                <a:effectLst/>
                <a:latin typeface="Calibri" panose="020F0502020204030204" pitchFamily="34" charset="0"/>
                <a:ea typeface="Yu Mincho" panose="02020400000000000000" pitchFamily="18" charset="-128"/>
                <a:cs typeface="Arial" panose="020B0604020202020204" pitchFamily="34" charset="0"/>
              </a:rPr>
              <a:t>However, Firewall has gotten a lot smarter, and has good understanding of common VPN protocols.</a:t>
            </a:r>
            <a:endParaRPr lang="en-US" sz="1800" dirty="0">
              <a:solidFill>
                <a:srgbClr val="FFC000"/>
              </a:solidFill>
              <a:latin typeface="Calibri" panose="020F0502020204030204" pitchFamily="34" charset="0"/>
              <a:ea typeface="Yu Mincho" panose="02020400000000000000" pitchFamily="18" charset="-128"/>
              <a:cs typeface="Arial" panose="020B0604020202020204" pitchFamily="34" charset="0"/>
            </a:endParaRPr>
          </a:p>
          <a:p>
            <a:r>
              <a:rPr lang="en-US" sz="1800" dirty="0">
                <a:solidFill>
                  <a:srgbClr val="FFC000"/>
                </a:solidFill>
                <a:effectLst/>
                <a:latin typeface="Calibri" panose="020F0502020204030204" pitchFamily="34" charset="0"/>
                <a:ea typeface="Yu Mincho" panose="02020400000000000000" pitchFamily="18" charset="-128"/>
                <a:cs typeface="Arial" panose="020B0604020202020204" pitchFamily="34" charset="0"/>
              </a:rPr>
              <a:t>It employs the use of AI to detect VPN traffic.</a:t>
            </a:r>
          </a:p>
          <a:p>
            <a:r>
              <a:rPr lang="en-US" sz="1800" dirty="0">
                <a:solidFill>
                  <a:srgbClr val="FFC000"/>
                </a:solidFill>
                <a:effectLst/>
                <a:latin typeface="Calibri" panose="020F0502020204030204" pitchFamily="34" charset="0"/>
                <a:ea typeface="Yu Mincho" panose="02020400000000000000" pitchFamily="18" charset="-128"/>
                <a:cs typeface="Arial" panose="020B0604020202020204" pitchFamily="34" charset="0"/>
              </a:rPr>
              <a:t>For example: if 99% of the data stream is routed to 1 address and is encrypted then it’s most likely a VPN</a:t>
            </a:r>
          </a:p>
          <a:p>
            <a:r>
              <a:rPr lang="en-US" sz="1800" dirty="0">
                <a:solidFill>
                  <a:srgbClr val="FFC000"/>
                </a:solidFill>
                <a:effectLst/>
                <a:latin typeface="Calibri" panose="020F0502020204030204" pitchFamily="34" charset="0"/>
                <a:ea typeface="Yu Mincho" panose="02020400000000000000" pitchFamily="18" charset="-128"/>
                <a:cs typeface="Arial" panose="020B0604020202020204" pitchFamily="34" charset="0"/>
              </a:rPr>
              <a:t>It can also recognize most free VPNS</a:t>
            </a:r>
            <a:r>
              <a:rPr lang="en-US" sz="1800" dirty="0">
                <a:solidFill>
                  <a:srgbClr val="FFC000"/>
                </a:solidFill>
                <a:latin typeface="Calibri" panose="020F0502020204030204" pitchFamily="34" charset="0"/>
                <a:ea typeface="Yu Mincho" panose="02020400000000000000" pitchFamily="18" charset="-128"/>
                <a:cs typeface="Arial" panose="020B0604020202020204" pitchFamily="34" charset="0"/>
              </a:rPr>
              <a:t>.</a:t>
            </a:r>
          </a:p>
          <a:p>
            <a:r>
              <a:rPr lang="en-US" sz="1800" dirty="0">
                <a:solidFill>
                  <a:srgbClr val="FFC000"/>
                </a:solidFill>
                <a:latin typeface="Calibri" panose="020F0502020204030204" pitchFamily="34" charset="0"/>
                <a:ea typeface="Yu Mincho" panose="02020400000000000000" pitchFamily="18" charset="-128"/>
                <a:cs typeface="Arial" panose="020B0604020202020204" pitchFamily="34" charset="0"/>
              </a:rPr>
              <a:t>Government caught in 2017 illegal </a:t>
            </a:r>
            <a:r>
              <a:rPr lang="en-US" sz="1800" dirty="0" err="1">
                <a:solidFill>
                  <a:srgbClr val="FFC000"/>
                </a:solidFill>
                <a:latin typeface="Calibri" panose="020F0502020204030204" pitchFamily="34" charset="0"/>
                <a:ea typeface="Yu Mincho" panose="02020400000000000000" pitchFamily="18" charset="-128"/>
                <a:cs typeface="Arial" panose="020B0604020202020204" pitchFamily="34" charset="0"/>
              </a:rPr>
              <a:t>vpn</a:t>
            </a:r>
            <a:r>
              <a:rPr lang="en-US" sz="1800" dirty="0">
                <a:solidFill>
                  <a:srgbClr val="FFC000"/>
                </a:solidFill>
                <a:latin typeface="Calibri" panose="020F0502020204030204" pitchFamily="34" charset="0"/>
                <a:ea typeface="Yu Mincho" panose="02020400000000000000" pitchFamily="18" charset="-128"/>
                <a:cs typeface="Arial" panose="020B0604020202020204" pitchFamily="34" charset="0"/>
              </a:rPr>
              <a:t> selling through </a:t>
            </a:r>
            <a:r>
              <a:rPr lang="en-US" sz="1800" dirty="0" err="1">
                <a:solidFill>
                  <a:srgbClr val="FFC000"/>
                </a:solidFill>
                <a:latin typeface="Calibri" panose="020F0502020204030204" pitchFamily="34" charset="0"/>
                <a:ea typeface="Yu Mincho" panose="02020400000000000000" pitchFamily="18" charset="-128"/>
                <a:cs typeface="Arial" panose="020B0604020202020204" pitchFamily="34" charset="0"/>
              </a:rPr>
              <a:t>TaoBao</a:t>
            </a:r>
            <a:r>
              <a:rPr lang="en-US" sz="1800" dirty="0">
                <a:solidFill>
                  <a:srgbClr val="FFC000"/>
                </a:solidFill>
                <a:latin typeface="Calibri" panose="020F0502020204030204" pitchFamily="34" charset="0"/>
                <a:ea typeface="Yu Mincho" panose="02020400000000000000" pitchFamily="18" charset="-128"/>
                <a:cs typeface="Arial" panose="020B0604020202020204" pitchFamily="34" charset="0"/>
              </a:rPr>
              <a:t>.</a:t>
            </a:r>
          </a:p>
          <a:p>
            <a:endParaRPr lang="en-US" sz="1800" dirty="0">
              <a:solidFill>
                <a:srgbClr val="FFC000"/>
              </a:solidFill>
              <a:effectLst/>
              <a:latin typeface="Calibri" panose="020F0502020204030204" pitchFamily="34" charset="0"/>
              <a:ea typeface="Yu Mincho" panose="02020400000000000000" pitchFamily="18" charset="-128"/>
              <a:cs typeface="Arial" panose="020B0604020202020204" pitchFamily="34" charset="0"/>
            </a:endParaRPr>
          </a:p>
        </p:txBody>
      </p:sp>
      <p:pic>
        <p:nvPicPr>
          <p:cNvPr id="5124" name="Picture 4" descr="The Ultimate Guide to VPNs: What Is a VPN &amp; What Does It Do?">
            <a:extLst>
              <a:ext uri="{FF2B5EF4-FFF2-40B4-BE49-F238E27FC236}">
                <a16:creationId xmlns:a16="http://schemas.microsoft.com/office/drawing/2014/main" id="{432CBC96-A10B-A551-47D4-4A2624CCC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9461" y="229358"/>
            <a:ext cx="4974126" cy="358974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A1D62A3B-7C2D-BE98-C5A9-08968EDE10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96" t="-1690" r="-1451" b="-1964"/>
          <a:stretch/>
        </p:blipFill>
        <p:spPr bwMode="auto">
          <a:xfrm>
            <a:off x="7454134" y="3935965"/>
            <a:ext cx="4097216" cy="2714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40" name="Picture 20">
            <a:extLst>
              <a:ext uri="{FF2B5EF4-FFF2-40B4-BE49-F238E27FC236}">
                <a16:creationId xmlns:a16="http://schemas.microsoft.com/office/drawing/2014/main" id="{8E4E3F3F-26A4-CB7E-6DD7-6B03548957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4760" y="3197804"/>
            <a:ext cx="386856" cy="314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a:extLst>
              <a:ext uri="{FF2B5EF4-FFF2-40B4-BE49-F238E27FC236}">
                <a16:creationId xmlns:a16="http://schemas.microsoft.com/office/drawing/2014/main" id="{95BF3F85-A81B-18D1-C8AA-C981662F05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9314" y="1779377"/>
            <a:ext cx="386856" cy="31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9813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Does My Business Really Need A Mobile App?">
            <a:extLst>
              <a:ext uri="{FF2B5EF4-FFF2-40B4-BE49-F238E27FC236}">
                <a16:creationId xmlns:a16="http://schemas.microsoft.com/office/drawing/2014/main" id="{E49D19AD-019D-2251-A9F8-D3604B44FEE9}"/>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solidFill>
            <a:srgbClr val="FFFFFF"/>
          </a:solidFill>
        </p:spPr>
      </p:pic>
      <p:sp>
        <p:nvSpPr>
          <p:cNvPr id="19" name="Title 2">
            <a:extLst>
              <a:ext uri="{FF2B5EF4-FFF2-40B4-BE49-F238E27FC236}">
                <a16:creationId xmlns:a16="http://schemas.microsoft.com/office/drawing/2014/main" id="{506089AB-D61E-C37A-050B-CD50BF806232}"/>
              </a:ext>
            </a:extLst>
          </p:cNvPr>
          <p:cNvSpPr>
            <a:spLocks noGrp="1"/>
          </p:cNvSpPr>
          <p:nvPr>
            <p:ph type="title"/>
          </p:nvPr>
        </p:nvSpPr>
        <p:spPr>
          <a:xfrm>
            <a:off x="586154" y="4421496"/>
            <a:ext cx="11260015" cy="2198077"/>
          </a:xfrm>
        </p:spPr>
        <p:txBody>
          <a:bodyPr/>
          <a:lstStyle/>
          <a:p>
            <a:r>
              <a:rPr lang="en-US" dirty="0"/>
              <a:t>https://www.comparitech.com/privacy-security-tools/blockedinchina/</a:t>
            </a:r>
            <a:br>
              <a:rPr lang="en-US" dirty="0"/>
            </a:br>
            <a:endParaRPr lang="en-US" dirty="0"/>
          </a:p>
        </p:txBody>
      </p:sp>
      <p:pic>
        <p:nvPicPr>
          <p:cNvPr id="4100" name="Picture 4">
            <a:extLst>
              <a:ext uri="{FF2B5EF4-FFF2-40B4-BE49-F238E27FC236}">
                <a16:creationId xmlns:a16="http://schemas.microsoft.com/office/drawing/2014/main" id="{2C4EB6A4-819F-136C-5475-67BE0F926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650" y="136525"/>
            <a:ext cx="6123157" cy="468471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5CF32F88-1EA3-FB32-A594-6682CD194DEC}"/>
              </a:ext>
            </a:extLst>
          </p:cNvPr>
          <p:cNvPicPr>
            <a:picLocks noChangeAspect="1"/>
          </p:cNvPicPr>
          <p:nvPr/>
        </p:nvPicPr>
        <p:blipFill>
          <a:blip r:embed="rId4"/>
          <a:stretch>
            <a:fillRect/>
          </a:stretch>
        </p:blipFill>
        <p:spPr>
          <a:xfrm>
            <a:off x="-16018" y="94144"/>
            <a:ext cx="5739030" cy="468471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057589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BACE54-EFD9-4AF0-9224-A429BA2F50D8}"/>
              </a:ext>
            </a:extLst>
          </p:cNvPr>
          <p:cNvPicPr>
            <a:picLocks noChangeAspect="1"/>
          </p:cNvPicPr>
          <p:nvPr/>
        </p:nvPicPr>
        <p:blipFill rotWithShape="1">
          <a:blip r:embed="rId2"/>
          <a:srcRect t="1573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FE2606EB-AA66-4468-A134-264E27AFF90A}"/>
              </a:ext>
            </a:extLst>
          </p:cNvPr>
          <p:cNvSpPr>
            <a:spLocks noGrp="1"/>
          </p:cNvSpPr>
          <p:nvPr>
            <p:ph type="title"/>
          </p:nvPr>
        </p:nvSpPr>
        <p:spPr>
          <a:xfrm>
            <a:off x="-1" y="0"/>
            <a:ext cx="8021783" cy="4210387"/>
          </a:xfrm>
        </p:spPr>
        <p:txBody>
          <a:bodyPr anchor="b">
            <a:normAutofit/>
          </a:bodyPr>
          <a:lstStyle/>
          <a:p>
            <a:r>
              <a:rPr lang="en-US" sz="6600" b="1" dirty="0">
                <a:solidFill>
                  <a:srgbClr val="88022B"/>
                </a:solidFill>
              </a:rPr>
              <a:t>The great firewall of China</a:t>
            </a:r>
          </a:p>
        </p:txBody>
      </p:sp>
      <p:sp>
        <p:nvSpPr>
          <p:cNvPr id="3" name="Subtitle 2">
            <a:extLst>
              <a:ext uri="{FF2B5EF4-FFF2-40B4-BE49-F238E27FC236}">
                <a16:creationId xmlns:a16="http://schemas.microsoft.com/office/drawing/2014/main" id="{909FF5B6-CDE8-43F1-971F-C557888F9F72}"/>
              </a:ext>
            </a:extLst>
          </p:cNvPr>
          <p:cNvSpPr>
            <a:spLocks noGrp="1"/>
          </p:cNvSpPr>
          <p:nvPr>
            <p:ph type="body" sz="quarter" idx="16"/>
          </p:nvPr>
        </p:nvSpPr>
        <p:spPr>
          <a:xfrm>
            <a:off x="-1" y="4210388"/>
            <a:ext cx="5575849" cy="2118216"/>
          </a:xfrm>
        </p:spPr>
        <p:txBody>
          <a:bodyPr anchor="t">
            <a:normAutofit/>
          </a:bodyPr>
          <a:lstStyle/>
          <a:p>
            <a:r>
              <a:rPr lang="en-US" sz="2000" b="1" dirty="0">
                <a:solidFill>
                  <a:srgbClr val="88022B"/>
                </a:solidFill>
                <a:latin typeface="Adobe Heiti Std R" panose="020B0400000000000000" pitchFamily="34" charset="-128"/>
                <a:ea typeface="Adobe Heiti Std R" panose="020B0400000000000000" pitchFamily="34" charset="-128"/>
              </a:rPr>
              <a:t>Khalid Alghamdy</a:t>
            </a:r>
          </a:p>
          <a:p>
            <a:r>
              <a:rPr lang="en-US" sz="2000" b="1" dirty="0">
                <a:solidFill>
                  <a:srgbClr val="88022B"/>
                </a:solidFill>
                <a:latin typeface="Adobe Heiti Std R" panose="020B0400000000000000" pitchFamily="34" charset="-128"/>
                <a:ea typeface="Adobe Heiti Std R" panose="020B0400000000000000" pitchFamily="34" charset="-128"/>
              </a:rPr>
              <a:t>Yasser </a:t>
            </a:r>
            <a:r>
              <a:rPr lang="en-US" sz="2000" b="1" dirty="0" err="1">
                <a:solidFill>
                  <a:srgbClr val="88022B"/>
                </a:solidFill>
                <a:latin typeface="Adobe Heiti Std R" panose="020B0400000000000000" pitchFamily="34" charset="-128"/>
                <a:ea typeface="Adobe Heiti Std R" panose="020B0400000000000000" pitchFamily="34" charset="-128"/>
              </a:rPr>
              <a:t>AlOmar</a:t>
            </a:r>
            <a:endParaRPr lang="en-US" sz="2000" b="1" dirty="0">
              <a:solidFill>
                <a:srgbClr val="88022B"/>
              </a:solidFill>
              <a:latin typeface="Adobe Heiti Std R" panose="020B0400000000000000" pitchFamily="34" charset="-128"/>
              <a:ea typeface="Adobe Heiti Std R" panose="020B0400000000000000" pitchFamily="34" charset="-128"/>
            </a:endParaRPr>
          </a:p>
          <a:p>
            <a:r>
              <a:rPr lang="en-US" sz="2000" b="1" dirty="0" err="1">
                <a:solidFill>
                  <a:srgbClr val="88022B"/>
                </a:solidFill>
                <a:latin typeface="Adobe Heiti Std R" panose="020B0400000000000000" pitchFamily="34" charset="-128"/>
                <a:ea typeface="Adobe Heiti Std R" panose="020B0400000000000000" pitchFamily="34" charset="-128"/>
              </a:rPr>
              <a:t>Meshari</a:t>
            </a:r>
            <a:r>
              <a:rPr lang="en-US" sz="2000" b="1" dirty="0">
                <a:solidFill>
                  <a:srgbClr val="88022B"/>
                </a:solidFill>
                <a:latin typeface="Adobe Heiti Std R" panose="020B0400000000000000" pitchFamily="34" charset="-128"/>
                <a:ea typeface="Adobe Heiti Std R" panose="020B0400000000000000" pitchFamily="34" charset="-128"/>
              </a:rPr>
              <a:t> </a:t>
            </a:r>
            <a:r>
              <a:rPr lang="en-US" sz="2000" b="1" dirty="0" err="1">
                <a:solidFill>
                  <a:srgbClr val="88022B"/>
                </a:solidFill>
                <a:latin typeface="Adobe Heiti Std R" panose="020B0400000000000000" pitchFamily="34" charset="-128"/>
                <a:ea typeface="Adobe Heiti Std R" panose="020B0400000000000000" pitchFamily="34" charset="-128"/>
              </a:rPr>
              <a:t>AlQahtani</a:t>
            </a:r>
            <a:endParaRPr lang="en-US" sz="2000" b="1" dirty="0">
              <a:solidFill>
                <a:srgbClr val="88022B"/>
              </a:solidFill>
              <a:latin typeface="Adobe Heiti Std R" panose="020B0400000000000000" pitchFamily="34" charset="-128"/>
              <a:ea typeface="Adobe Heiti Std R" panose="020B0400000000000000" pitchFamily="34" charset="-128"/>
            </a:endParaRPr>
          </a:p>
          <a:p>
            <a:r>
              <a:rPr lang="en-US" sz="2000" b="1" dirty="0" err="1">
                <a:solidFill>
                  <a:srgbClr val="88022B"/>
                </a:solidFill>
                <a:latin typeface="Adobe Heiti Std R" panose="020B0400000000000000" pitchFamily="34" charset="-128"/>
                <a:ea typeface="Adobe Heiti Std R" panose="020B0400000000000000" pitchFamily="34" charset="-128"/>
              </a:rPr>
              <a:t>Razan</a:t>
            </a:r>
            <a:r>
              <a:rPr lang="en-US" sz="2000" b="1" dirty="0">
                <a:solidFill>
                  <a:srgbClr val="88022B"/>
                </a:solidFill>
                <a:latin typeface="Adobe Heiti Std R" panose="020B0400000000000000" pitchFamily="34" charset="-128"/>
                <a:ea typeface="Adobe Heiti Std R" panose="020B0400000000000000" pitchFamily="34" charset="-128"/>
              </a:rPr>
              <a:t> </a:t>
            </a:r>
            <a:r>
              <a:rPr lang="en-US" sz="2000" b="1" dirty="0" err="1">
                <a:solidFill>
                  <a:srgbClr val="88022B"/>
                </a:solidFill>
                <a:latin typeface="Adobe Heiti Std R" panose="020B0400000000000000" pitchFamily="34" charset="-128"/>
                <a:ea typeface="Adobe Heiti Std R" panose="020B0400000000000000" pitchFamily="34" charset="-128"/>
              </a:rPr>
              <a:t>AlTamami</a:t>
            </a:r>
            <a:endParaRPr lang="en-US" sz="2000" b="1" dirty="0">
              <a:solidFill>
                <a:srgbClr val="88022B"/>
              </a:solidFill>
              <a:latin typeface="Adobe Heiti Std R" panose="020B0400000000000000" pitchFamily="34" charset="-128"/>
              <a:ea typeface="Adobe Heiti Std R" panose="020B0400000000000000" pitchFamily="34" charset="-128"/>
            </a:endParaRPr>
          </a:p>
          <a:p>
            <a:endParaRPr lang="en-US" sz="2000" b="1" dirty="0">
              <a:latin typeface="Adobe Heiti Std R" panose="020B0400000000000000" pitchFamily="34" charset="-128"/>
              <a:ea typeface="Adobe Heiti Std R" panose="020B0400000000000000" pitchFamily="34" charset="-128"/>
            </a:endParaRPr>
          </a:p>
        </p:txBody>
      </p:sp>
      <p:sp>
        <p:nvSpPr>
          <p:cNvPr id="22" name="Slide Number Placeholder 4">
            <a:extLst>
              <a:ext uri="{FF2B5EF4-FFF2-40B4-BE49-F238E27FC236}">
                <a16:creationId xmlns:a16="http://schemas.microsoft.com/office/drawing/2014/main" id="{D6ADB508-7741-A7B1-D25F-FBAA7E865A64}"/>
              </a:ext>
            </a:extLst>
          </p:cNvPr>
          <p:cNvSpPr>
            <a:spLocks noGrp="1"/>
          </p:cNvSpPr>
          <p:nvPr>
            <p:ph type="sldNum" sz="quarter" idx="4294967295"/>
          </p:nvPr>
        </p:nvSpPr>
        <p:spPr>
          <a:xfrm>
            <a:off x="-1" y="6331226"/>
            <a:ext cx="3497063" cy="526774"/>
          </a:xfrm>
        </p:spPr>
        <p:txBody>
          <a:bodyPr/>
          <a:lstStyle/>
          <a:p>
            <a:pPr>
              <a:spcAft>
                <a:spcPts val="600"/>
              </a:spcAft>
            </a:pPr>
            <a:fld id="{7A9E80BB-C0DF-4F1B-8821-E3FD53412EFF}" type="slidenum">
              <a:rPr lang="en-US" smtClean="0"/>
              <a:pPr>
                <a:spcAft>
                  <a:spcPts val="600"/>
                </a:spcAft>
              </a:pPr>
              <a:t>4</a:t>
            </a:fld>
            <a:endParaRPr lang="en-US"/>
          </a:p>
        </p:txBody>
      </p:sp>
      <p:sp>
        <p:nvSpPr>
          <p:cNvPr id="26" name="Date Placeholder 6">
            <a:extLst>
              <a:ext uri="{FF2B5EF4-FFF2-40B4-BE49-F238E27FC236}">
                <a16:creationId xmlns:a16="http://schemas.microsoft.com/office/drawing/2014/main" id="{AC5B40EC-6F37-73B3-20F1-C45F1B50166C}"/>
              </a:ext>
            </a:extLst>
          </p:cNvPr>
          <p:cNvSpPr>
            <a:spLocks noGrp="1"/>
          </p:cNvSpPr>
          <p:nvPr>
            <p:ph type="dt" sz="half" idx="10"/>
          </p:nvPr>
        </p:nvSpPr>
        <p:spPr>
          <a:xfrm>
            <a:off x="8694940" y="6328604"/>
            <a:ext cx="3497060" cy="529396"/>
          </a:xfrm>
        </p:spPr>
        <p:txBody>
          <a:bodyPr/>
          <a:lstStyle/>
          <a:p>
            <a:pPr>
              <a:spcAft>
                <a:spcPts val="600"/>
              </a:spcAft>
            </a:pPr>
            <a:r>
              <a:rPr lang="en-US" dirty="0"/>
              <a:t>2022</a:t>
            </a:r>
          </a:p>
        </p:txBody>
      </p:sp>
      <p:sp>
        <p:nvSpPr>
          <p:cNvPr id="17" name="Date Placeholder 6" hidden="1">
            <a:extLst>
              <a:ext uri="{FF2B5EF4-FFF2-40B4-BE49-F238E27FC236}">
                <a16:creationId xmlns:a16="http://schemas.microsoft.com/office/drawing/2014/main" id="{D8A4AA18-4C0E-6338-E3F3-A053ADA6C855}"/>
              </a:ext>
            </a:extLst>
          </p:cNvPr>
          <p:cNvSpPr>
            <a:spLocks noGrp="1"/>
          </p:cNvSpPr>
          <p:nvPr>
            <p:ph type="dt" sz="half" idx="4294967295"/>
          </p:nvPr>
        </p:nvSpPr>
        <p:spPr>
          <a:xfrm>
            <a:off x="8694940" y="6328604"/>
            <a:ext cx="3497060" cy="529396"/>
          </a:xfrm>
        </p:spPr>
        <p:txBody>
          <a:bodyPr/>
          <a:lstStyle/>
          <a:p>
            <a:pPr>
              <a:spcAft>
                <a:spcPts val="600"/>
              </a:spcAft>
            </a:pPr>
            <a:r>
              <a:rPr lang="en-US" dirty="0"/>
              <a:t>2022</a:t>
            </a:r>
          </a:p>
        </p:txBody>
      </p:sp>
    </p:spTree>
    <p:extLst>
      <p:ext uri="{BB962C8B-B14F-4D97-AF65-F5344CB8AC3E}">
        <p14:creationId xmlns:p14="http://schemas.microsoft.com/office/powerpoint/2010/main" val="2614062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building, outdoor, tiled&#10;&#10;Description automatically generated">
            <a:extLst>
              <a:ext uri="{FF2B5EF4-FFF2-40B4-BE49-F238E27FC236}">
                <a16:creationId xmlns:a16="http://schemas.microsoft.com/office/drawing/2014/main" id="{79347299-54A8-456B-B262-C7194AB05D7D}"/>
              </a:ext>
            </a:extLst>
          </p:cNvPr>
          <p:cNvPicPr>
            <a:picLocks noChangeAspect="1"/>
          </p:cNvPicPr>
          <p:nvPr/>
        </p:nvPicPr>
        <p:blipFill>
          <a:blip r:embed="rId2"/>
          <a:stretch>
            <a:fillRect/>
          </a:stretch>
        </p:blipFill>
        <p:spPr>
          <a:xfrm>
            <a:off x="16386" y="1524000"/>
            <a:ext cx="12175613" cy="5334000"/>
          </a:xfrm>
          <a:prstGeom prst="rect">
            <a:avLst/>
          </a:prstGeom>
        </p:spPr>
      </p:pic>
      <p:sp>
        <p:nvSpPr>
          <p:cNvPr id="25" name="Title 24">
            <a:extLst>
              <a:ext uri="{FF2B5EF4-FFF2-40B4-BE49-F238E27FC236}">
                <a16:creationId xmlns:a16="http://schemas.microsoft.com/office/drawing/2014/main" id="{A6B93859-6CC9-460B-B8B1-418AD8A8FF00}"/>
              </a:ext>
            </a:extLst>
          </p:cNvPr>
          <p:cNvSpPr>
            <a:spLocks noGrp="1"/>
          </p:cNvSpPr>
          <p:nvPr>
            <p:ph type="title"/>
          </p:nvPr>
        </p:nvSpPr>
        <p:spPr>
          <a:xfrm>
            <a:off x="735562" y="514418"/>
            <a:ext cx="10515600" cy="501852"/>
          </a:xfrm>
        </p:spPr>
        <p:txBody>
          <a:bodyPr/>
          <a:lstStyle/>
          <a:p>
            <a:r>
              <a:rPr lang="en-US" noProof="0" dirty="0"/>
              <a:t>Timeline</a:t>
            </a:r>
            <a:endParaRPr lang="en-US" dirty="0"/>
          </a:p>
        </p:txBody>
      </p:sp>
      <p:graphicFrame>
        <p:nvGraphicFramePr>
          <p:cNvPr id="20" name="Content Placeholder 6">
            <a:extLst>
              <a:ext uri="{FF2B5EF4-FFF2-40B4-BE49-F238E27FC236}">
                <a16:creationId xmlns:a16="http://schemas.microsoft.com/office/drawing/2014/main" id="{8975F31C-03AB-4E9E-A587-C62299315044}"/>
              </a:ext>
              <a:ext uri="{C183D7F6-B498-43B3-948B-1728B52AA6E4}">
                <adec:decorative xmlns:adec="http://schemas.microsoft.com/office/drawing/2017/decorative" val="1"/>
              </a:ext>
            </a:extLst>
          </p:cNvPr>
          <p:cNvGraphicFramePr>
            <a:graphicFrameLocks noGrp="1"/>
          </p:cNvGraphicFramePr>
          <p:nvPr>
            <p:ph sz="quarter" idx="15"/>
            <p:extLst>
              <p:ext uri="{D42A27DB-BD31-4B8C-83A1-F6EECF244321}">
                <p14:modId xmlns:p14="http://schemas.microsoft.com/office/powerpoint/2010/main" val="2548609536"/>
              </p:ext>
            </p:extLst>
          </p:nvPr>
        </p:nvGraphicFramePr>
        <p:xfrm>
          <a:off x="838200" y="1495425"/>
          <a:ext cx="10515600" cy="4649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020430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building, outdoor, tiled&#10;&#10;Description automatically generated">
            <a:extLst>
              <a:ext uri="{FF2B5EF4-FFF2-40B4-BE49-F238E27FC236}">
                <a16:creationId xmlns:a16="http://schemas.microsoft.com/office/drawing/2014/main" id="{9F5E003B-25CE-087D-BFAC-E35084419671}"/>
              </a:ext>
            </a:extLst>
          </p:cNvPr>
          <p:cNvPicPr>
            <a:picLocks noChangeAspect="1"/>
          </p:cNvPicPr>
          <p:nvPr/>
        </p:nvPicPr>
        <p:blipFill>
          <a:blip r:embed="rId2"/>
          <a:stretch>
            <a:fillRect/>
          </a:stretch>
        </p:blipFill>
        <p:spPr>
          <a:xfrm>
            <a:off x="16386" y="0"/>
            <a:ext cx="12175613" cy="6858000"/>
          </a:xfrm>
          <a:prstGeom prst="rect">
            <a:avLst/>
          </a:prstGeom>
        </p:spPr>
      </p:pic>
      <p:pic>
        <p:nvPicPr>
          <p:cNvPr id="6" name="Picture 5">
            <a:extLst>
              <a:ext uri="{FF2B5EF4-FFF2-40B4-BE49-F238E27FC236}">
                <a16:creationId xmlns:a16="http://schemas.microsoft.com/office/drawing/2014/main" id="{B1F145AD-C162-B426-E009-CA5976004FBD}"/>
              </a:ext>
            </a:extLst>
          </p:cNvPr>
          <p:cNvPicPr>
            <a:picLocks noChangeAspect="1"/>
          </p:cNvPicPr>
          <p:nvPr/>
        </p:nvPicPr>
        <p:blipFill rotWithShape="1">
          <a:blip r:embed="rId3"/>
          <a:srcRect t="1573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DA63A06B-B728-4924-B20D-4E9B1E4F2B31}"/>
              </a:ext>
            </a:extLst>
          </p:cNvPr>
          <p:cNvSpPr>
            <a:spLocks noGrp="1"/>
          </p:cNvSpPr>
          <p:nvPr>
            <p:ph type="title"/>
          </p:nvPr>
        </p:nvSpPr>
        <p:spPr>
          <a:xfrm>
            <a:off x="540454" y="845248"/>
            <a:ext cx="7121174" cy="495301"/>
          </a:xfrm>
        </p:spPr>
        <p:txBody>
          <a:bodyPr>
            <a:normAutofit/>
          </a:bodyPr>
          <a:lstStyle/>
          <a:p>
            <a:r>
              <a:rPr lang="en-US" sz="2700" dirty="0">
                <a:solidFill>
                  <a:srgbClr val="FF0000"/>
                </a:solidFill>
              </a:rPr>
              <a:t>What is the golden shield project?</a:t>
            </a:r>
          </a:p>
        </p:txBody>
      </p:sp>
      <p:sp>
        <p:nvSpPr>
          <p:cNvPr id="4" name="Text Placeholder 3">
            <a:extLst>
              <a:ext uri="{FF2B5EF4-FFF2-40B4-BE49-F238E27FC236}">
                <a16:creationId xmlns:a16="http://schemas.microsoft.com/office/drawing/2014/main" id="{2F3258AE-EE38-4052-A7E3-4E91729FA1E4}"/>
              </a:ext>
            </a:extLst>
          </p:cNvPr>
          <p:cNvSpPr>
            <a:spLocks noGrp="1"/>
          </p:cNvSpPr>
          <p:nvPr>
            <p:ph sz="quarter" idx="15"/>
          </p:nvPr>
        </p:nvSpPr>
        <p:spPr>
          <a:xfrm>
            <a:off x="429085" y="2416268"/>
            <a:ext cx="6450013" cy="4128733"/>
          </a:xfrm>
        </p:spPr>
        <p:txBody>
          <a:bodyPr>
            <a:normAutofit/>
          </a:bodyPr>
          <a:lstStyle/>
          <a:p>
            <a:pPr marL="285750" indent="-285750">
              <a:buFont typeface="Arial" panose="020B0604020202020204" pitchFamily="34" charset="0"/>
              <a:buChar char="•"/>
            </a:pPr>
            <a:r>
              <a:rPr lang="en-US" dirty="0">
                <a:solidFill>
                  <a:srgbClr val="6E0502"/>
                </a:solidFill>
                <a:latin typeface="+mj-lt"/>
              </a:rPr>
              <a:t>What we call the firewall is a subset of the golden shield project.</a:t>
            </a:r>
          </a:p>
          <a:p>
            <a:pPr marL="285750" indent="-285750">
              <a:buFont typeface="Arial" panose="020B0604020202020204" pitchFamily="34" charset="0"/>
              <a:buChar char="•"/>
            </a:pPr>
            <a:r>
              <a:rPr lang="en-US" dirty="0">
                <a:solidFill>
                  <a:srgbClr val="6E0502"/>
                </a:solidFill>
                <a:latin typeface="+mj-lt"/>
              </a:rPr>
              <a:t>The rest of the golden shield project focuses on other ways to control and censor information such as: </a:t>
            </a:r>
          </a:p>
          <a:p>
            <a:pPr marL="800100" lvl="1" indent="-342900">
              <a:buFont typeface="+mj-lt"/>
              <a:buAutoNum type="arabicPeriod"/>
            </a:pPr>
            <a:r>
              <a:rPr lang="en-US" dirty="0">
                <a:solidFill>
                  <a:srgbClr val="6E0502"/>
                </a:solidFill>
                <a:latin typeface="+mj-lt"/>
              </a:rPr>
              <a:t>Surveillance software on computers</a:t>
            </a:r>
          </a:p>
          <a:p>
            <a:pPr marL="800100" lvl="1" indent="-342900">
              <a:buFont typeface="+mj-lt"/>
              <a:buAutoNum type="arabicPeriod"/>
            </a:pPr>
            <a:r>
              <a:rPr lang="en-US" dirty="0">
                <a:solidFill>
                  <a:srgbClr val="6E0502"/>
                </a:solidFill>
                <a:latin typeface="+mj-lt"/>
              </a:rPr>
              <a:t>Web cameras</a:t>
            </a:r>
          </a:p>
          <a:p>
            <a:pPr marL="800100" lvl="1" indent="-342900">
              <a:buFont typeface="+mj-lt"/>
              <a:buAutoNum type="arabicPeriod"/>
            </a:pPr>
            <a:r>
              <a:rPr lang="en-US" dirty="0">
                <a:solidFill>
                  <a:srgbClr val="6E0502"/>
                </a:solidFill>
                <a:latin typeface="+mj-lt"/>
              </a:rPr>
              <a:t>Regulation of ISPS</a:t>
            </a:r>
          </a:p>
        </p:txBody>
      </p:sp>
      <p:pic>
        <p:nvPicPr>
          <p:cNvPr id="9" name="Picture 8" descr="A picture containing logo&#10;&#10;Description automatically generated">
            <a:extLst>
              <a:ext uri="{FF2B5EF4-FFF2-40B4-BE49-F238E27FC236}">
                <a16:creationId xmlns:a16="http://schemas.microsoft.com/office/drawing/2014/main" id="{2ECB6C45-E103-4FA2-BF02-53D8E0763F61}"/>
              </a:ext>
            </a:extLst>
          </p:cNvPr>
          <p:cNvPicPr>
            <a:picLocks noChangeAspect="1"/>
          </p:cNvPicPr>
          <p:nvPr/>
        </p:nvPicPr>
        <p:blipFill>
          <a:blip r:embed="rId4"/>
          <a:stretch>
            <a:fillRect/>
          </a:stretch>
        </p:blipFill>
        <p:spPr>
          <a:xfrm>
            <a:off x="7498583" y="169983"/>
            <a:ext cx="4492571" cy="449257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362697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21B2C-0FA8-4511-8665-8117B94B8780}"/>
              </a:ext>
            </a:extLst>
          </p:cNvPr>
          <p:cNvPicPr>
            <a:picLocks noChangeAspect="1"/>
          </p:cNvPicPr>
          <p:nvPr/>
        </p:nvPicPr>
        <p:blipFill>
          <a:blip r:embed="rId2"/>
          <a:stretch>
            <a:fillRect/>
          </a:stretch>
        </p:blipFill>
        <p:spPr>
          <a:xfrm>
            <a:off x="0" y="0"/>
            <a:ext cx="12192000" cy="6858000"/>
          </a:xfrm>
          <a:prstGeom prst="rect">
            <a:avLst/>
          </a:prstGeom>
          <a:noFill/>
        </p:spPr>
      </p:pic>
      <p:sp>
        <p:nvSpPr>
          <p:cNvPr id="2" name="Title 1">
            <a:extLst>
              <a:ext uri="{FF2B5EF4-FFF2-40B4-BE49-F238E27FC236}">
                <a16:creationId xmlns:a16="http://schemas.microsoft.com/office/drawing/2014/main" id="{DA63A06B-B728-4924-B20D-4E9B1E4F2B31}"/>
              </a:ext>
            </a:extLst>
          </p:cNvPr>
          <p:cNvSpPr>
            <a:spLocks noGrp="1"/>
          </p:cNvSpPr>
          <p:nvPr>
            <p:ph type="title"/>
          </p:nvPr>
        </p:nvSpPr>
        <p:spPr>
          <a:xfrm>
            <a:off x="0" y="0"/>
            <a:ext cx="5575851" cy="4210387"/>
          </a:xfrm>
        </p:spPr>
        <p:txBody>
          <a:bodyPr anchor="b">
            <a:normAutofit/>
          </a:bodyPr>
          <a:lstStyle/>
          <a:p>
            <a:r>
              <a:rPr lang="en-US"/>
              <a:t>Example of the golden shield project in action</a:t>
            </a:r>
          </a:p>
        </p:txBody>
      </p:sp>
      <p:sp>
        <p:nvSpPr>
          <p:cNvPr id="4" name="Text Placeholder 3">
            <a:extLst>
              <a:ext uri="{FF2B5EF4-FFF2-40B4-BE49-F238E27FC236}">
                <a16:creationId xmlns:a16="http://schemas.microsoft.com/office/drawing/2014/main" id="{2F3258AE-EE38-4052-A7E3-4E91729FA1E4}"/>
              </a:ext>
            </a:extLst>
          </p:cNvPr>
          <p:cNvSpPr>
            <a:spLocks noGrp="1"/>
          </p:cNvSpPr>
          <p:nvPr>
            <p:ph type="body" sz="quarter" idx="16"/>
          </p:nvPr>
        </p:nvSpPr>
        <p:spPr>
          <a:xfrm>
            <a:off x="-1" y="4210388"/>
            <a:ext cx="5575849" cy="2118216"/>
          </a:xfrm>
        </p:spPr>
        <p:txBody>
          <a:bodyPr anchor="t">
            <a:normAutofit/>
          </a:bodyPr>
          <a:lstStyle/>
          <a:p>
            <a:pPr marL="285750" indent="-285750">
              <a:buFont typeface="Arial" panose="020B0604020202020204" pitchFamily="34" charset="0"/>
              <a:buChar char="•"/>
            </a:pPr>
            <a:r>
              <a:rPr lang="en-US"/>
              <a:t>Internet Café owners had to install surveillance software on their computers</a:t>
            </a:r>
          </a:p>
          <a:p>
            <a:pPr marL="285750" indent="-285750">
              <a:buFont typeface="Arial" panose="020B0604020202020204" pitchFamily="34" charset="0"/>
              <a:buChar char="•"/>
            </a:pPr>
            <a:r>
              <a:rPr lang="en-US"/>
              <a:t>They also had to report any “behavioral” problems to the government</a:t>
            </a:r>
          </a:p>
        </p:txBody>
      </p:sp>
    </p:spTree>
    <p:extLst>
      <p:ext uri="{BB962C8B-B14F-4D97-AF65-F5344CB8AC3E}">
        <p14:creationId xmlns:p14="http://schemas.microsoft.com/office/powerpoint/2010/main" val="201805463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E58CE81-79F8-4E88-A7B1-6103D70D01B6}"/>
              </a:ext>
            </a:extLst>
          </p:cNvPr>
          <p:cNvSpPr>
            <a:spLocks noGrp="1"/>
          </p:cNvSpPr>
          <p:nvPr>
            <p:ph type="title"/>
          </p:nvPr>
        </p:nvSpPr>
        <p:spPr>
          <a:xfrm>
            <a:off x="6196722" y="167720"/>
            <a:ext cx="5803121" cy="495300"/>
          </a:xfrm>
        </p:spPr>
        <p:txBody>
          <a:bodyPr/>
          <a:lstStyle/>
          <a:p>
            <a:r>
              <a:rPr lang="en-US" dirty="0"/>
              <a:t>Goals of the golden project:</a:t>
            </a:r>
          </a:p>
        </p:txBody>
      </p:sp>
      <p:pic>
        <p:nvPicPr>
          <p:cNvPr id="8" name="Picture Placeholder 7">
            <a:extLst>
              <a:ext uri="{FF2B5EF4-FFF2-40B4-BE49-F238E27FC236}">
                <a16:creationId xmlns:a16="http://schemas.microsoft.com/office/drawing/2014/main" id="{D100A0FD-C488-4726-8EF3-3E53B4E7A7BF}"/>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a:stretch/>
        </p:blipFill>
        <p:spPr>
          <a:xfrm>
            <a:off x="0" y="0"/>
            <a:ext cx="6096000" cy="6857999"/>
          </a:xfrm>
        </p:spPr>
      </p:pic>
      <p:sp>
        <p:nvSpPr>
          <p:cNvPr id="18" name="Text Placeholder 17">
            <a:extLst>
              <a:ext uri="{FF2B5EF4-FFF2-40B4-BE49-F238E27FC236}">
                <a16:creationId xmlns:a16="http://schemas.microsoft.com/office/drawing/2014/main" id="{E104D264-19F5-47BB-9134-C9A3CEBC78EB}"/>
              </a:ext>
            </a:extLst>
          </p:cNvPr>
          <p:cNvSpPr>
            <a:spLocks noGrp="1"/>
          </p:cNvSpPr>
          <p:nvPr>
            <p:ph type="body" sz="quarter" idx="15"/>
          </p:nvPr>
        </p:nvSpPr>
        <p:spPr>
          <a:xfrm>
            <a:off x="6196341" y="1220931"/>
            <a:ext cx="5135764" cy="279043"/>
          </a:xfrm>
        </p:spPr>
        <p:txBody>
          <a:bodyPr/>
          <a:lstStyle/>
          <a:p>
            <a:pPr marL="285750" indent="-285750">
              <a:buFont typeface="Arial" panose="020B0604020202020204" pitchFamily="34" charset="0"/>
              <a:buChar char="•"/>
            </a:pPr>
            <a:r>
              <a:rPr lang="en-US" sz="1200" dirty="0"/>
              <a:t>Opposing the basic principles as they are confirmed in the Constitution.</a:t>
            </a:r>
          </a:p>
          <a:p>
            <a:pPr marL="285750" indent="-285750">
              <a:buFont typeface="Arial" panose="020B0604020202020204" pitchFamily="34" charset="0"/>
              <a:buChar char="•"/>
            </a:pPr>
            <a:r>
              <a:rPr lang="en-US" sz="1200" dirty="0"/>
              <a:t>Jeopardizing the security of the nation, divulging state secrets, subverting state power, or jeopardizing the integrity of the nation's unity</a:t>
            </a:r>
          </a:p>
          <a:p>
            <a:pPr marL="285750" indent="-285750">
              <a:buFont typeface="Arial" panose="020B0604020202020204" pitchFamily="34" charset="0"/>
              <a:buChar char="•"/>
            </a:pPr>
            <a:r>
              <a:rPr lang="en-US" sz="1200" dirty="0"/>
              <a:t>Harming the honor or the interests of the nation</a:t>
            </a:r>
          </a:p>
          <a:p>
            <a:pPr marL="285750" indent="-285750">
              <a:buFont typeface="Arial" panose="020B0604020202020204" pitchFamily="34" charset="0"/>
              <a:buChar char="•"/>
            </a:pPr>
            <a:r>
              <a:rPr lang="en-US" sz="1200" dirty="0"/>
              <a:t>Inciting hatred against peoples, racism against peoples, or disrupting the solidarity of peoples</a:t>
            </a:r>
          </a:p>
          <a:p>
            <a:pPr marL="285750" indent="-285750">
              <a:buFont typeface="Arial" panose="020B0604020202020204" pitchFamily="34" charset="0"/>
              <a:buChar char="•"/>
            </a:pPr>
            <a:r>
              <a:rPr lang="en-US" sz="1200" dirty="0"/>
              <a:t>Disrupting national policies on religion, propagating evil cults and feudal superstitions</a:t>
            </a:r>
          </a:p>
          <a:p>
            <a:pPr marL="285750" indent="-285750">
              <a:buFont typeface="Arial" panose="020B0604020202020204" pitchFamily="34" charset="0"/>
              <a:buChar char="•"/>
            </a:pPr>
            <a:r>
              <a:rPr lang="en-US" sz="1200" dirty="0"/>
              <a:t>Spreading rumors, disturbing social order or disrupting social stability</a:t>
            </a:r>
          </a:p>
          <a:p>
            <a:pPr marL="285750" indent="-285750">
              <a:buFont typeface="Arial" panose="020B0604020202020204" pitchFamily="34" charset="0"/>
              <a:buChar char="•"/>
            </a:pPr>
            <a:r>
              <a:rPr lang="en-US" sz="1200" dirty="0"/>
              <a:t>Spreading obscenity, pornography, gambling, violence, murder, terror, or abetting the commission of a crime</a:t>
            </a:r>
          </a:p>
          <a:p>
            <a:pPr marL="285750" indent="-285750">
              <a:buFont typeface="Arial" panose="020B0604020202020204" pitchFamily="34" charset="0"/>
              <a:buChar char="•"/>
            </a:pPr>
            <a:r>
              <a:rPr lang="en-US" sz="1200" dirty="0"/>
              <a:t>Insulting or defaming third parties, infringing on the legal rights and interests of third parties</a:t>
            </a:r>
          </a:p>
          <a:p>
            <a:pPr marL="285750" indent="-285750">
              <a:buFont typeface="Arial" panose="020B0604020202020204" pitchFamily="34" charset="0"/>
              <a:buChar char="•"/>
            </a:pPr>
            <a:r>
              <a:rPr lang="en-US" sz="1200" dirty="0"/>
              <a:t>Containing any other content prohibited by law or administrative rules</a:t>
            </a:r>
          </a:p>
        </p:txBody>
      </p:sp>
      <p:sp>
        <p:nvSpPr>
          <p:cNvPr id="5" name="Slide Number Placeholder 4">
            <a:extLst>
              <a:ext uri="{FF2B5EF4-FFF2-40B4-BE49-F238E27FC236}">
                <a16:creationId xmlns:a16="http://schemas.microsoft.com/office/drawing/2014/main" id="{44084D5E-27CA-4C1F-A2EC-760AE93FE4D9}"/>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8</a:t>
            </a:fld>
            <a:endParaRPr lang="en-US" dirty="0"/>
          </a:p>
        </p:txBody>
      </p:sp>
      <p:pic>
        <p:nvPicPr>
          <p:cNvPr id="15" name="Graphic 14">
            <a:extLst>
              <a:ext uri="{FF2B5EF4-FFF2-40B4-BE49-F238E27FC236}">
                <a16:creationId xmlns:a16="http://schemas.microsoft.com/office/drawing/2014/main" id="{A2A52314-D977-4B70-A52B-BD18C4129803}"/>
              </a:ext>
              <a:ext uri="{C183D7F6-B498-43B3-948B-1728B52AA6E4}">
                <adec:decorative xmlns:adec="http://schemas.microsoft.com/office/drawing/2017/decorative" val="1"/>
              </a:ext>
            </a:extLst>
          </p:cNvPr>
          <p:cNvPicPr>
            <a:picLocks noChangeAspect="1"/>
          </p:cNvPicPr>
          <p:nvPr/>
        </p:nvPicPr>
        <p:blipFill rotWithShape="1">
          <a:blip r:embed="rId3">
            <a:alphaModFix amt="54000"/>
            <a:extLst>
              <a:ext uri="{96DAC541-7B7A-43D3-8B79-37D633B846F1}">
                <asvg:svgBlip xmlns:asvg="http://schemas.microsoft.com/office/drawing/2016/SVG/main" r:embed="rId4"/>
              </a:ext>
            </a:extLst>
          </a:blip>
          <a:srcRect l="25000" r="25000"/>
          <a:stretch/>
        </p:blipFill>
        <p:spPr>
          <a:xfrm>
            <a:off x="0" y="0"/>
            <a:ext cx="6096000" cy="6858000"/>
          </a:xfrm>
          <a:prstGeom prst="rect">
            <a:avLst/>
          </a:prstGeom>
        </p:spPr>
      </p:pic>
      <p:pic>
        <p:nvPicPr>
          <p:cNvPr id="62" name="Graphic 61">
            <a:extLst>
              <a:ext uri="{FF2B5EF4-FFF2-40B4-BE49-F238E27FC236}">
                <a16:creationId xmlns:a16="http://schemas.microsoft.com/office/drawing/2014/main" id="{08453B12-6818-452E-8213-837B2C232B5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4223" y="-10"/>
            <a:ext cx="3644900" cy="6858000"/>
          </a:xfrm>
          <a:prstGeom prst="rect">
            <a:avLst/>
          </a:prstGeom>
        </p:spPr>
      </p:pic>
    </p:spTree>
    <p:extLst>
      <p:ext uri="{BB962C8B-B14F-4D97-AF65-F5344CB8AC3E}">
        <p14:creationId xmlns:p14="http://schemas.microsoft.com/office/powerpoint/2010/main" val="56209423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building, outdoor, tiled">
            <a:extLst>
              <a:ext uri="{FF2B5EF4-FFF2-40B4-BE49-F238E27FC236}">
                <a16:creationId xmlns:a16="http://schemas.microsoft.com/office/drawing/2014/main" id="{FE325133-7D35-D2D3-D87B-DD92822B5A8A}"/>
              </a:ext>
            </a:extLst>
          </p:cNvPr>
          <p:cNvPicPr>
            <a:picLocks noChangeAspect="1"/>
          </p:cNvPicPr>
          <p:nvPr/>
        </p:nvPicPr>
        <p:blipFill>
          <a:blip r:embed="rId2"/>
          <a:stretch>
            <a:fillRect/>
          </a:stretch>
        </p:blipFill>
        <p:spPr>
          <a:xfrm>
            <a:off x="16386" y="0"/>
            <a:ext cx="12175613" cy="6858000"/>
          </a:xfrm>
          <a:prstGeom prst="rect">
            <a:avLst/>
          </a:prstGeom>
        </p:spPr>
      </p:pic>
      <p:sp>
        <p:nvSpPr>
          <p:cNvPr id="34" name="Title 33">
            <a:extLst>
              <a:ext uri="{FF2B5EF4-FFF2-40B4-BE49-F238E27FC236}">
                <a16:creationId xmlns:a16="http://schemas.microsoft.com/office/drawing/2014/main" id="{FFDFC4E2-C9DE-4F2E-A89C-715209C07046}"/>
              </a:ext>
            </a:extLst>
          </p:cNvPr>
          <p:cNvSpPr>
            <a:spLocks noGrp="1"/>
          </p:cNvSpPr>
          <p:nvPr>
            <p:ph type="title"/>
          </p:nvPr>
        </p:nvSpPr>
        <p:spPr>
          <a:xfrm>
            <a:off x="1347787" y="851453"/>
            <a:ext cx="2893813" cy="1034385"/>
          </a:xfrm>
        </p:spPr>
        <p:txBody>
          <a:bodyPr anchor="ctr">
            <a:normAutofit/>
          </a:bodyPr>
          <a:lstStyle/>
          <a:p>
            <a:pPr algn="ctr"/>
            <a:r>
              <a:rPr lang="en-US" dirty="0">
                <a:solidFill>
                  <a:schemeClr val="bg2">
                    <a:lumMod val="75000"/>
                  </a:schemeClr>
                </a:solidFill>
              </a:rPr>
              <a:t>Topology</a:t>
            </a:r>
          </a:p>
        </p:txBody>
      </p:sp>
      <p:sp>
        <p:nvSpPr>
          <p:cNvPr id="16" name="Text Placeholder 15">
            <a:extLst>
              <a:ext uri="{FF2B5EF4-FFF2-40B4-BE49-F238E27FC236}">
                <a16:creationId xmlns:a16="http://schemas.microsoft.com/office/drawing/2014/main" id="{56E7A249-5611-42FD-975D-23A8754CDE38}"/>
              </a:ext>
            </a:extLst>
          </p:cNvPr>
          <p:cNvSpPr>
            <a:spLocks noGrp="1"/>
          </p:cNvSpPr>
          <p:nvPr>
            <p:ph type="body" sz="quarter" idx="15"/>
          </p:nvPr>
        </p:nvSpPr>
        <p:spPr>
          <a:xfrm>
            <a:off x="4541407" y="699461"/>
            <a:ext cx="6547507" cy="1552015"/>
          </a:xfrm>
        </p:spPr>
        <p:txBody>
          <a:bodyPr anchor="ctr">
            <a:normAutofit lnSpcReduction="10000"/>
          </a:bodyPr>
          <a:lstStyle/>
          <a:p>
            <a:pPr marL="285750" indent="-285750">
              <a:buFont typeface="Arial" panose="020B0604020202020204" pitchFamily="34" charset="0"/>
              <a:buChar char="•"/>
            </a:pPr>
            <a:r>
              <a:rPr lang="en-US" dirty="0">
                <a:solidFill>
                  <a:schemeClr val="bg1"/>
                </a:solidFill>
              </a:rPr>
              <a:t>All data that flows into or out of China must go through one of the 14 Internet exchange points in China</a:t>
            </a:r>
          </a:p>
          <a:p>
            <a:pPr marL="285750" indent="-285750">
              <a:buFont typeface="Arial" panose="020B0604020202020204" pitchFamily="34" charset="0"/>
              <a:buChar char="•"/>
            </a:pPr>
            <a:r>
              <a:rPr lang="en-US" dirty="0">
                <a:solidFill>
                  <a:schemeClr val="bg1"/>
                </a:solidFill>
              </a:rPr>
              <a:t>All Internet exchange points are </a:t>
            </a:r>
            <a:r>
              <a:rPr lang="en-US" u="sng" dirty="0">
                <a:solidFill>
                  <a:srgbClr val="FF0000"/>
                </a:solidFill>
              </a:rPr>
              <a:t>STATE</a:t>
            </a:r>
            <a:r>
              <a:rPr lang="en-US" dirty="0">
                <a:solidFill>
                  <a:schemeClr val="bg1"/>
                </a:solidFill>
              </a:rPr>
              <a:t> owned</a:t>
            </a:r>
          </a:p>
          <a:p>
            <a:pPr marL="285750" indent="-285750">
              <a:buFont typeface="Arial" panose="020B0604020202020204" pitchFamily="34" charset="0"/>
              <a:buChar char="•"/>
            </a:pPr>
            <a:r>
              <a:rPr lang="en-US" dirty="0">
                <a:solidFill>
                  <a:schemeClr val="bg1"/>
                </a:solidFill>
              </a:rPr>
              <a:t>After that it gets routed to the appropriate ISP</a:t>
            </a:r>
          </a:p>
          <a:p>
            <a:pPr marL="285750" indent="-285750">
              <a:buFont typeface="Arial" panose="020B0604020202020204" pitchFamily="34" charset="0"/>
              <a:buChar char="•"/>
            </a:pPr>
            <a:endParaRPr lang="en-US" dirty="0">
              <a:solidFill>
                <a:schemeClr val="bg1"/>
              </a:solidFill>
            </a:endParaRPr>
          </a:p>
        </p:txBody>
      </p:sp>
      <p:pic>
        <p:nvPicPr>
          <p:cNvPr id="47" name="Graphic 46">
            <a:extLst>
              <a:ext uri="{FF2B5EF4-FFF2-40B4-BE49-F238E27FC236}">
                <a16:creationId xmlns:a16="http://schemas.microsoft.com/office/drawing/2014/main" id="{FEC87FBB-9057-4D42-BFB8-C20E962AB29D}"/>
              </a:ext>
              <a:ext uri="{C183D7F6-B498-43B3-948B-1728B52AA6E4}">
                <adec:decorative xmlns:adec="http://schemas.microsoft.com/office/drawing/2017/decorative" val="1"/>
              </a:ext>
            </a:extLst>
          </p:cNvPr>
          <p:cNvPicPr>
            <a:picLocks noChangeAspect="1"/>
          </p:cNvPicPr>
          <p:nvPr/>
        </p:nvPicPr>
        <p:blipFill>
          <a:blip r:embed="rId3"/>
          <a:stretch/>
        </p:blipFill>
        <p:spPr>
          <a:xfrm>
            <a:off x="1132617" y="2737291"/>
            <a:ext cx="9598520" cy="3864429"/>
          </a:xfrm>
          <a:prstGeom prst="rect">
            <a:avLst/>
          </a:prstGeom>
          <a:noFill/>
        </p:spPr>
      </p:pic>
    </p:spTree>
    <p:extLst>
      <p:ext uri="{BB962C8B-B14F-4D97-AF65-F5344CB8AC3E}">
        <p14:creationId xmlns:p14="http://schemas.microsoft.com/office/powerpoint/2010/main" val="76674209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E7E6E6"/>
      </a:lt2>
      <a:accent1>
        <a:srgbClr val="555973"/>
      </a:accent1>
      <a:accent2>
        <a:srgbClr val="8189A2"/>
      </a:accent2>
      <a:accent3>
        <a:srgbClr val="BB9569"/>
      </a:accent3>
      <a:accent4>
        <a:srgbClr val="A25526"/>
      </a:accent4>
      <a:accent5>
        <a:srgbClr val="EEECE0"/>
      </a:accent5>
      <a:accent6>
        <a:srgbClr val="592A0E"/>
      </a:accent6>
      <a:hlink>
        <a:srgbClr val="0563C1"/>
      </a:hlink>
      <a:folHlink>
        <a:srgbClr val="954F72"/>
      </a:folHlink>
    </a:clrScheme>
    <a:fontScheme name="Custom 27">
      <a:majorFont>
        <a:latin typeface="Franklin Gothic Demi Cond"/>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_TM16411254_Win32_JC_SL_v3.potx" id="{A49F532D-B704-4DFF-BADB-F4289203C174}" vid="{D1827142-D2F0-440A-808F-EAD0984C5F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0F98B39-7EBA-4823-84A5-26F47879986F}">
  <ds:schemaRefs>
    <ds:schemaRef ds:uri="http://schemas.microsoft.com/sharepoint/v3/contenttype/forms"/>
  </ds:schemaRefs>
</ds:datastoreItem>
</file>

<file path=customXml/itemProps2.xml><?xml version="1.0" encoding="utf-8"?>
<ds:datastoreItem xmlns:ds="http://schemas.openxmlformats.org/officeDocument/2006/customXml" ds:itemID="{AC6AFC83-AE02-40B8-BC2C-6B2B88106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621FE4-3184-49E6-95AD-A045530002E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Modern presentation</Template>
  <TotalTime>312</TotalTime>
  <Words>1085</Words>
  <Application>Microsoft Office PowerPoint</Application>
  <PresentationFormat>Widescreen</PresentationFormat>
  <Paragraphs>119</Paragraphs>
  <Slides>23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Adobe Gothic Std B</vt:lpstr>
      <vt:lpstr>Adobe Hebrew</vt:lpstr>
      <vt:lpstr>Adobe Heiti Std R</vt:lpstr>
      <vt:lpstr>Arial</vt:lpstr>
      <vt:lpstr>Bauhaus 93</vt:lpstr>
      <vt:lpstr>Calibri</vt:lpstr>
      <vt:lpstr>Chaparral Pro</vt:lpstr>
      <vt:lpstr>Franklin Gothic Demi Cond</vt:lpstr>
      <vt:lpstr>Roboto</vt:lpstr>
      <vt:lpstr>Segoe UI Light</vt:lpstr>
      <vt:lpstr>Univers Light</vt:lpstr>
      <vt:lpstr>Office Theme</vt:lpstr>
      <vt:lpstr>The Great   Wall of China</vt:lpstr>
      <vt:lpstr>Our Apps            VS               Their Apps</vt:lpstr>
      <vt:lpstr>https://www.comparitech.com/privacy-security-tools/blockedinchina/ </vt:lpstr>
      <vt:lpstr>The great firewall of China</vt:lpstr>
      <vt:lpstr>Timeline</vt:lpstr>
      <vt:lpstr>What is the golden shield project?</vt:lpstr>
      <vt:lpstr>Example of the golden shield project in action</vt:lpstr>
      <vt:lpstr>Goals of the golden project:</vt:lpstr>
      <vt:lpstr>Topology</vt:lpstr>
      <vt:lpstr>Censorship methods</vt:lpstr>
      <vt:lpstr>Plan A: IP BLOCKING</vt:lpstr>
      <vt:lpstr>What is an ip address?</vt:lpstr>
      <vt:lpstr>Network packet structure</vt:lpstr>
      <vt:lpstr>IP blocking procedure</vt:lpstr>
      <vt:lpstr>Plan b: DNS POISONING</vt:lpstr>
      <vt:lpstr>PowerPoint Presentation</vt:lpstr>
      <vt:lpstr>Procedure: </vt:lpstr>
      <vt:lpstr>Plan c: TCP DROP</vt:lpstr>
      <vt:lpstr>What is TCP?</vt:lpstr>
      <vt:lpstr>An example of tcp transfer </vt:lpstr>
      <vt:lpstr>How does China abuse the TCP system?</vt:lpstr>
      <vt:lpstr>“climb over the wall”</vt:lpstr>
      <vt:lpstr>vpn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great Chinese firewall</dc:title>
  <dc:creator>خالد الغامدي ID 441100858</dc:creator>
  <cp:lastModifiedBy>ياسر العمر ID 441101396</cp:lastModifiedBy>
  <cp:revision>30</cp:revision>
  <dcterms:created xsi:type="dcterms:W3CDTF">2022-11-26T18:12:48Z</dcterms:created>
  <dcterms:modified xsi:type="dcterms:W3CDTF">2022-11-26T23:35:00Z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